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5" r:id="rId2"/>
    <p:sldId id="258" r:id="rId3"/>
    <p:sldId id="261" r:id="rId4"/>
    <p:sldId id="274" r:id="rId5"/>
    <p:sldId id="260" r:id="rId6"/>
    <p:sldId id="263" r:id="rId7"/>
    <p:sldId id="265" r:id="rId8"/>
    <p:sldId id="266" r:id="rId9"/>
    <p:sldId id="275" r:id="rId10"/>
    <p:sldId id="283" r:id="rId11"/>
    <p:sldId id="288" r:id="rId12"/>
    <p:sldId id="289" r:id="rId13"/>
    <p:sldId id="286" r:id="rId14"/>
    <p:sldId id="276" r:id="rId15"/>
    <p:sldId id="279" r:id="rId16"/>
    <p:sldId id="282" r:id="rId17"/>
    <p:sldId id="277" r:id="rId18"/>
    <p:sldId id="278" r:id="rId19"/>
    <p:sldId id="273"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64" autoAdjust="0"/>
    <p:restoredTop sz="94660"/>
  </p:normalViewPr>
  <p:slideViewPr>
    <p:cSldViewPr>
      <p:cViewPr>
        <p:scale>
          <a:sx n="74" d="100"/>
          <a:sy n="74" d="100"/>
        </p:scale>
        <p:origin x="180" y="5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DF4F09-696C-44EC-A654-B7BBAC72843D}"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ru-RU"/>
        </a:p>
      </dgm:t>
    </dgm:pt>
    <dgm:pt modelId="{3FD65E8A-4721-4880-97DF-4A932C57D78C}">
      <dgm:prSet phldrT="[Текст]" custT="1"/>
      <dgm:spPr/>
      <dgm:t>
        <a:bodyPr/>
        <a:lstStyle/>
        <a:p>
          <a:r>
            <a:rPr lang="kk-KZ" sz="1800" dirty="0" smtClean="0">
              <a:latin typeface="Times New Roman" pitchFamily="18" charset="0"/>
              <a:cs typeface="Times New Roman" pitchFamily="18" charset="0"/>
            </a:rPr>
            <a:t>Жеке-дара дағдарыс</a:t>
          </a:r>
          <a:endParaRPr lang="ru-RU" sz="1800" dirty="0">
            <a:latin typeface="Times New Roman" pitchFamily="18" charset="0"/>
            <a:cs typeface="Times New Roman" pitchFamily="18" charset="0"/>
          </a:endParaRPr>
        </a:p>
      </dgm:t>
    </dgm:pt>
    <dgm:pt modelId="{C2A88372-7A0F-47D4-BE59-BFC6B8736964}" type="parTrans" cxnId="{5F91FE33-7E28-4E55-861A-1277B6F1EA45}">
      <dgm:prSet/>
      <dgm:spPr/>
      <dgm:t>
        <a:bodyPr/>
        <a:lstStyle/>
        <a:p>
          <a:endParaRPr lang="ru-RU" sz="1800">
            <a:solidFill>
              <a:schemeClr val="tx1"/>
            </a:solidFill>
            <a:latin typeface="Times New Roman" pitchFamily="18" charset="0"/>
            <a:cs typeface="Times New Roman" pitchFamily="18" charset="0"/>
          </a:endParaRPr>
        </a:p>
      </dgm:t>
    </dgm:pt>
    <dgm:pt modelId="{BE86BA63-1D5A-4E64-B216-64F5851EB8DC}" type="sibTrans" cxnId="{5F91FE33-7E28-4E55-861A-1277B6F1EA45}">
      <dgm:prSet/>
      <dgm:spPr/>
      <dgm:t>
        <a:bodyPr/>
        <a:lstStyle/>
        <a:p>
          <a:endParaRPr lang="ru-RU" sz="1800">
            <a:solidFill>
              <a:schemeClr val="tx1"/>
            </a:solidFill>
            <a:latin typeface="Times New Roman" pitchFamily="18" charset="0"/>
            <a:cs typeface="Times New Roman" pitchFamily="18" charset="0"/>
          </a:endParaRPr>
        </a:p>
      </dgm:t>
    </dgm:pt>
    <dgm:pt modelId="{783C32D0-E87B-4ECE-9768-0B66DBF7255F}">
      <dgm:prSet phldrT="[Текст]" custT="1"/>
      <dgm:spPr/>
      <dgm:t>
        <a:bodyPr/>
        <a:lstStyle/>
        <a:p>
          <a:r>
            <a:rPr lang="kk-KZ" sz="1800" dirty="0" smtClean="0">
              <a:latin typeface="Times New Roman" pitchFamily="18" charset="0"/>
              <a:cs typeface="Times New Roman" pitchFamily="18" charset="0"/>
            </a:rPr>
            <a:t>Экономикаылқ дағдарыс</a:t>
          </a:r>
          <a:endParaRPr lang="ru-RU" sz="1800" dirty="0">
            <a:latin typeface="Times New Roman" pitchFamily="18" charset="0"/>
            <a:cs typeface="Times New Roman" pitchFamily="18" charset="0"/>
          </a:endParaRPr>
        </a:p>
      </dgm:t>
    </dgm:pt>
    <dgm:pt modelId="{7782EAE4-E6F9-45A6-99F0-7B8D68953576}" type="parTrans" cxnId="{49C0D0F2-879D-4794-834C-DD4CA317163F}">
      <dgm:prSet/>
      <dgm:spPr/>
      <dgm:t>
        <a:bodyPr/>
        <a:lstStyle/>
        <a:p>
          <a:endParaRPr lang="ru-RU" sz="1800">
            <a:solidFill>
              <a:schemeClr val="tx1"/>
            </a:solidFill>
            <a:latin typeface="Times New Roman" pitchFamily="18" charset="0"/>
            <a:cs typeface="Times New Roman" pitchFamily="18" charset="0"/>
          </a:endParaRPr>
        </a:p>
      </dgm:t>
    </dgm:pt>
    <dgm:pt modelId="{139054E7-AE94-445A-B454-7390CC45C913}" type="sibTrans" cxnId="{49C0D0F2-879D-4794-834C-DD4CA317163F}">
      <dgm:prSet/>
      <dgm:spPr/>
      <dgm:t>
        <a:bodyPr/>
        <a:lstStyle/>
        <a:p>
          <a:endParaRPr lang="ru-RU" sz="1800">
            <a:solidFill>
              <a:schemeClr val="tx1"/>
            </a:solidFill>
            <a:latin typeface="Times New Roman" pitchFamily="18" charset="0"/>
            <a:cs typeface="Times New Roman" pitchFamily="18" charset="0"/>
          </a:endParaRPr>
        </a:p>
      </dgm:t>
    </dgm:pt>
    <dgm:pt modelId="{0B0DABF0-FCB5-41D6-99B9-8E5C0A071A4E}">
      <dgm:prSet phldrT="[Текст]" custT="1"/>
      <dgm:spPr/>
      <dgm:t>
        <a:bodyPr/>
        <a:lstStyle/>
        <a:p>
          <a:r>
            <a:rPr lang="kk-KZ" sz="1600" dirty="0" smtClean="0">
              <a:latin typeface="Times New Roman" pitchFamily="18" charset="0"/>
              <a:cs typeface="Times New Roman" pitchFamily="18" charset="0"/>
            </a:rPr>
            <a:t>Экономикалық ...   мамандар көп болған сайын,  проблемалар көбеюде</a:t>
          </a:r>
          <a:endParaRPr lang="ru-RU" sz="1600" dirty="0">
            <a:solidFill>
              <a:schemeClr val="tx1"/>
            </a:solidFill>
            <a:latin typeface="Times New Roman" pitchFamily="18" charset="0"/>
            <a:cs typeface="Times New Roman" pitchFamily="18" charset="0"/>
          </a:endParaRPr>
        </a:p>
      </dgm:t>
    </dgm:pt>
    <dgm:pt modelId="{CFD2B8C3-DB84-4970-A83E-F4F4CCC9D84F}" type="parTrans" cxnId="{7A82F76C-A534-4069-A323-A7D49D8F5CB1}">
      <dgm:prSet/>
      <dgm:spPr/>
      <dgm:t>
        <a:bodyPr/>
        <a:lstStyle/>
        <a:p>
          <a:endParaRPr lang="ru-RU" sz="1800">
            <a:solidFill>
              <a:schemeClr val="tx1"/>
            </a:solidFill>
            <a:latin typeface="Times New Roman" pitchFamily="18" charset="0"/>
            <a:cs typeface="Times New Roman" pitchFamily="18" charset="0"/>
          </a:endParaRPr>
        </a:p>
      </dgm:t>
    </dgm:pt>
    <dgm:pt modelId="{991E8CA9-871D-4D1D-A417-42A779056736}" type="sibTrans" cxnId="{7A82F76C-A534-4069-A323-A7D49D8F5CB1}">
      <dgm:prSet/>
      <dgm:spPr/>
      <dgm:t>
        <a:bodyPr/>
        <a:lstStyle/>
        <a:p>
          <a:endParaRPr lang="ru-RU" sz="1800">
            <a:solidFill>
              <a:schemeClr val="tx1"/>
            </a:solidFill>
            <a:latin typeface="Times New Roman" pitchFamily="18" charset="0"/>
            <a:cs typeface="Times New Roman" pitchFamily="18" charset="0"/>
          </a:endParaRPr>
        </a:p>
      </dgm:t>
    </dgm:pt>
    <dgm:pt modelId="{4C95822E-ABD2-4194-9CA2-76F6C3328C1D}">
      <dgm:prSet phldrT="[Текст]" custT="1"/>
      <dgm:spPr/>
      <dgm:t>
        <a:bodyPr/>
        <a:lstStyle/>
        <a:p>
          <a:r>
            <a:rPr lang="kk-KZ" sz="1800" dirty="0" smtClean="0">
              <a:latin typeface="Times New Roman" pitchFamily="18" charset="0"/>
              <a:cs typeface="Times New Roman" pitchFamily="18" charset="0"/>
            </a:rPr>
            <a:t>Экологиялық дағдарыс</a:t>
          </a:r>
        </a:p>
      </dgm:t>
    </dgm:pt>
    <dgm:pt modelId="{66787B5B-5B05-4FAD-A663-52B6397CAFE0}" type="parTrans" cxnId="{EF8A823F-98E4-4D65-83A2-3387C9F7469C}">
      <dgm:prSet/>
      <dgm:spPr/>
      <dgm:t>
        <a:bodyPr/>
        <a:lstStyle/>
        <a:p>
          <a:endParaRPr lang="ru-RU" sz="1800">
            <a:solidFill>
              <a:schemeClr val="tx1"/>
            </a:solidFill>
            <a:latin typeface="Times New Roman" pitchFamily="18" charset="0"/>
            <a:cs typeface="Times New Roman" pitchFamily="18" charset="0"/>
          </a:endParaRPr>
        </a:p>
      </dgm:t>
    </dgm:pt>
    <dgm:pt modelId="{C057D16E-2019-454F-956E-90B44AA883A8}" type="sibTrans" cxnId="{EF8A823F-98E4-4D65-83A2-3387C9F7469C}">
      <dgm:prSet/>
      <dgm:spPr/>
      <dgm:t>
        <a:bodyPr/>
        <a:lstStyle/>
        <a:p>
          <a:endParaRPr lang="ru-RU" sz="1800">
            <a:solidFill>
              <a:schemeClr val="tx1"/>
            </a:solidFill>
            <a:latin typeface="Times New Roman" pitchFamily="18" charset="0"/>
            <a:cs typeface="Times New Roman" pitchFamily="18" charset="0"/>
          </a:endParaRPr>
        </a:p>
      </dgm:t>
    </dgm:pt>
    <dgm:pt modelId="{6BD7EB39-211C-4E18-BDF4-3A8883466E68}">
      <dgm:prSet phldrT="[Текст]" custT="1"/>
      <dgm:spPr/>
      <dgm:t>
        <a:bodyPr/>
        <a:lstStyle/>
        <a:p>
          <a:r>
            <a:rPr lang="kk-KZ" sz="1800" dirty="0" smtClean="0">
              <a:solidFill>
                <a:schemeClr val="tx1"/>
              </a:solidFill>
              <a:latin typeface="Times New Roman" pitchFamily="18" charset="0"/>
              <a:cs typeface="Times New Roman" pitchFamily="18" charset="0"/>
            </a:rPr>
            <a:t>Климатты -  парникті  әсердің   күшеюі, климаттың  жыли бастауы  </a:t>
          </a:r>
          <a:endParaRPr lang="ru-RU" sz="1800" dirty="0">
            <a:solidFill>
              <a:schemeClr val="tx1"/>
            </a:solidFill>
            <a:latin typeface="Times New Roman" pitchFamily="18" charset="0"/>
            <a:cs typeface="Times New Roman" pitchFamily="18" charset="0"/>
          </a:endParaRPr>
        </a:p>
      </dgm:t>
    </dgm:pt>
    <dgm:pt modelId="{68C5DB84-A60E-4B8E-BB74-322E3DF4B939}" type="parTrans" cxnId="{05509EEE-ACAF-48CF-A99F-0371BD70BC73}">
      <dgm:prSet/>
      <dgm:spPr/>
      <dgm:t>
        <a:bodyPr/>
        <a:lstStyle/>
        <a:p>
          <a:endParaRPr lang="ru-RU" sz="1800">
            <a:solidFill>
              <a:schemeClr val="tx1"/>
            </a:solidFill>
            <a:latin typeface="Times New Roman" pitchFamily="18" charset="0"/>
            <a:cs typeface="Times New Roman" pitchFamily="18" charset="0"/>
          </a:endParaRPr>
        </a:p>
      </dgm:t>
    </dgm:pt>
    <dgm:pt modelId="{10120B7D-44ED-46FD-854A-5CDD22A5780B}" type="sibTrans" cxnId="{05509EEE-ACAF-48CF-A99F-0371BD70BC73}">
      <dgm:prSet/>
      <dgm:spPr/>
      <dgm:t>
        <a:bodyPr/>
        <a:lstStyle/>
        <a:p>
          <a:endParaRPr lang="ru-RU" sz="1800">
            <a:solidFill>
              <a:schemeClr val="tx1"/>
            </a:solidFill>
            <a:latin typeface="Times New Roman" pitchFamily="18" charset="0"/>
            <a:cs typeface="Times New Roman" pitchFamily="18" charset="0"/>
          </a:endParaRPr>
        </a:p>
      </dgm:t>
    </dgm:pt>
    <dgm:pt modelId="{7B59A820-5282-4778-B0F6-A63861DD8183}">
      <dgm:prSet phldrT="[Текст]" custT="1"/>
      <dgm:spPr/>
      <dgm:t>
        <a:bodyPr/>
        <a:lstStyle/>
        <a:p>
          <a:r>
            <a:rPr lang="kk-KZ" sz="1800" dirty="0" smtClean="0">
              <a:solidFill>
                <a:schemeClr val="tx1"/>
              </a:solidFill>
              <a:latin typeface="Times New Roman" pitchFamily="18" charset="0"/>
              <a:cs typeface="Times New Roman" pitchFamily="18" charset="0"/>
            </a:rPr>
            <a:t>Табиғи</a:t>
          </a:r>
          <a:r>
            <a:rPr lang="en-US" sz="1800" dirty="0" smtClean="0">
              <a:solidFill>
                <a:schemeClr val="tx1"/>
              </a:solidFill>
              <a:latin typeface="Times New Roman" pitchFamily="18" charset="0"/>
              <a:cs typeface="Times New Roman" pitchFamily="18" charset="0"/>
            </a:rPr>
            <a:t>-</a:t>
          </a:r>
          <a:r>
            <a:rPr lang="kk-KZ" sz="1800" dirty="0" smtClean="0">
              <a:solidFill>
                <a:schemeClr val="tx1"/>
              </a:solidFill>
              <a:latin typeface="Times New Roman" pitchFamily="18" charset="0"/>
              <a:cs typeface="Times New Roman" pitchFamily="18" charset="0"/>
            </a:rPr>
            <a:t>жылудың көбейудің, жер сілкінісі. т.б</a:t>
          </a:r>
          <a:endParaRPr lang="ru-RU" sz="1800" dirty="0">
            <a:solidFill>
              <a:schemeClr val="tx1"/>
            </a:solidFill>
            <a:latin typeface="Times New Roman" pitchFamily="18" charset="0"/>
            <a:cs typeface="Times New Roman" pitchFamily="18" charset="0"/>
          </a:endParaRPr>
        </a:p>
      </dgm:t>
    </dgm:pt>
    <dgm:pt modelId="{79974361-2487-4620-BA63-6A9226A80FB3}" type="parTrans" cxnId="{C3926CAF-6C53-42CB-A725-ECD1441F7497}">
      <dgm:prSet/>
      <dgm:spPr/>
      <dgm:t>
        <a:bodyPr/>
        <a:lstStyle/>
        <a:p>
          <a:endParaRPr lang="ru-RU" sz="1800">
            <a:solidFill>
              <a:schemeClr val="tx1"/>
            </a:solidFill>
            <a:latin typeface="Times New Roman" pitchFamily="18" charset="0"/>
            <a:cs typeface="Times New Roman" pitchFamily="18" charset="0"/>
          </a:endParaRPr>
        </a:p>
      </dgm:t>
    </dgm:pt>
    <dgm:pt modelId="{1DC753CE-5DDC-40F0-9861-289CD4735787}" type="sibTrans" cxnId="{C3926CAF-6C53-42CB-A725-ECD1441F7497}">
      <dgm:prSet/>
      <dgm:spPr/>
      <dgm:t>
        <a:bodyPr/>
        <a:lstStyle/>
        <a:p>
          <a:endParaRPr lang="ru-RU" sz="1800">
            <a:solidFill>
              <a:schemeClr val="tx1"/>
            </a:solidFill>
            <a:latin typeface="Times New Roman" pitchFamily="18" charset="0"/>
            <a:cs typeface="Times New Roman" pitchFamily="18" charset="0"/>
          </a:endParaRPr>
        </a:p>
      </dgm:t>
    </dgm:pt>
    <dgm:pt modelId="{80C90F33-FFA6-4906-A5F6-F8C225CD3A37}">
      <dgm:prSet custT="1"/>
      <dgm:spPr/>
      <dgm:t>
        <a:bodyPr/>
        <a:lstStyle/>
        <a:p>
          <a:r>
            <a:rPr lang="kk-KZ" sz="1600" dirty="0" smtClean="0">
              <a:latin typeface="Times New Roman" pitchFamily="18" charset="0"/>
              <a:cs typeface="Times New Roman" pitchFamily="18" charset="0"/>
            </a:rPr>
            <a:t>Саяси ...  жанымызда тұратын көршімізбен  араласу қиын.</a:t>
          </a:r>
          <a:endParaRPr lang="ru-RU" sz="1600" dirty="0">
            <a:latin typeface="Times New Roman" pitchFamily="18" charset="0"/>
            <a:cs typeface="Times New Roman" pitchFamily="18" charset="0"/>
          </a:endParaRPr>
        </a:p>
      </dgm:t>
    </dgm:pt>
    <dgm:pt modelId="{7F747BD0-1580-456E-B913-552E35237FD1}" type="parTrans" cxnId="{13F4891B-7011-4AE0-9DE9-6EAD70656AB7}">
      <dgm:prSet/>
      <dgm:spPr/>
      <dgm:t>
        <a:bodyPr/>
        <a:lstStyle/>
        <a:p>
          <a:endParaRPr lang="ru-RU"/>
        </a:p>
      </dgm:t>
    </dgm:pt>
    <dgm:pt modelId="{397D4153-BA60-48D7-9E1F-7A083951DBC3}" type="sibTrans" cxnId="{13F4891B-7011-4AE0-9DE9-6EAD70656AB7}">
      <dgm:prSet/>
      <dgm:spPr/>
      <dgm:t>
        <a:bodyPr/>
        <a:lstStyle/>
        <a:p>
          <a:endParaRPr lang="ru-RU"/>
        </a:p>
      </dgm:t>
    </dgm:pt>
    <dgm:pt modelId="{406C6CD4-F656-49C7-868F-B8C22711EC38}">
      <dgm:prSet custT="1"/>
      <dgm:spPr/>
      <dgm:t>
        <a:bodyPr/>
        <a:lstStyle/>
        <a:p>
          <a:r>
            <a:rPr lang="kk-KZ" sz="1600" dirty="0" smtClean="0">
              <a:latin typeface="Times New Roman" pitchFamily="18" charset="0"/>
              <a:cs typeface="Times New Roman" pitchFamily="18" charset="0"/>
            </a:rPr>
            <a:t>Мәдени .... жоғары  дәрежелі ,  бірақ  адамгершілігі   төмен адамдар  кезеңі</a:t>
          </a:r>
          <a:endParaRPr lang="ru-RU" sz="1600" dirty="0">
            <a:latin typeface="Times New Roman" pitchFamily="18" charset="0"/>
            <a:cs typeface="Times New Roman" pitchFamily="18" charset="0"/>
          </a:endParaRPr>
        </a:p>
      </dgm:t>
    </dgm:pt>
    <dgm:pt modelId="{DC102C87-739D-4B2A-B695-BFA8C791ED64}" type="parTrans" cxnId="{BA9871D8-9EC2-405F-8021-FD6AA3B54870}">
      <dgm:prSet/>
      <dgm:spPr/>
      <dgm:t>
        <a:bodyPr/>
        <a:lstStyle/>
        <a:p>
          <a:endParaRPr lang="ru-RU"/>
        </a:p>
      </dgm:t>
    </dgm:pt>
    <dgm:pt modelId="{EDBEED82-1818-434E-A9EF-6220CC7A03EF}" type="sibTrans" cxnId="{BA9871D8-9EC2-405F-8021-FD6AA3B54870}">
      <dgm:prSet/>
      <dgm:spPr/>
      <dgm:t>
        <a:bodyPr/>
        <a:lstStyle/>
        <a:p>
          <a:endParaRPr lang="ru-RU"/>
        </a:p>
      </dgm:t>
    </dgm:pt>
    <dgm:pt modelId="{4298E13C-8B79-42E7-9425-138BFF03D2F4}">
      <dgm:prSet custT="1"/>
      <dgm:spPr/>
      <dgm:t>
        <a:bodyPr/>
        <a:lstStyle/>
        <a:p>
          <a:r>
            <a:rPr lang="kk-KZ" sz="1600" dirty="0" smtClean="0">
              <a:latin typeface="Times New Roman" pitchFamily="18" charset="0"/>
              <a:cs typeface="Times New Roman" pitchFamily="18" charset="0"/>
            </a:rPr>
            <a:t>Отбасылық ...  үйлеріміз үлкейген сайын , бақытты  отбасылар  саны  төмендеуде.</a:t>
          </a:r>
          <a:endParaRPr lang="ru-RU" sz="1600" dirty="0">
            <a:latin typeface="Times New Roman" pitchFamily="18" charset="0"/>
            <a:cs typeface="Times New Roman" pitchFamily="18" charset="0"/>
          </a:endParaRPr>
        </a:p>
      </dgm:t>
    </dgm:pt>
    <dgm:pt modelId="{A9AC0F99-E1CC-4634-990F-6FE9CEDA0045}" type="parTrans" cxnId="{D2C52EDB-BA3E-4EC6-9F22-EA39E30E4ADF}">
      <dgm:prSet/>
      <dgm:spPr/>
      <dgm:t>
        <a:bodyPr/>
        <a:lstStyle/>
        <a:p>
          <a:endParaRPr lang="ru-RU"/>
        </a:p>
      </dgm:t>
    </dgm:pt>
    <dgm:pt modelId="{86305F8E-900D-45E4-96C7-4500E96D9777}" type="sibTrans" cxnId="{D2C52EDB-BA3E-4EC6-9F22-EA39E30E4ADF}">
      <dgm:prSet/>
      <dgm:spPr/>
      <dgm:t>
        <a:bodyPr/>
        <a:lstStyle/>
        <a:p>
          <a:endParaRPr lang="ru-RU"/>
        </a:p>
      </dgm:t>
    </dgm:pt>
    <dgm:pt modelId="{1F4A87FF-11D5-4C48-9023-574BAB1187E6}">
      <dgm:prSet custT="1"/>
      <dgm:spPr/>
      <dgm:t>
        <a:bodyPr/>
        <a:lstStyle/>
        <a:p>
          <a:r>
            <a:rPr lang="kk-KZ" sz="1600" dirty="0" smtClean="0">
              <a:latin typeface="Times New Roman" pitchFamily="18" charset="0"/>
              <a:cs typeface="Times New Roman" pitchFamily="18" charset="0"/>
            </a:rPr>
            <a:t>Білім беру  ғылыми   дәрежелер көбейген  сайын  мағыналы  пайдасы  байқалмайды </a:t>
          </a:r>
          <a:endParaRPr lang="ru-RU" sz="1600" dirty="0">
            <a:latin typeface="Times New Roman" pitchFamily="18" charset="0"/>
            <a:cs typeface="Times New Roman" pitchFamily="18" charset="0"/>
          </a:endParaRPr>
        </a:p>
      </dgm:t>
    </dgm:pt>
    <dgm:pt modelId="{ADAF4D62-DD9A-4729-9FCA-67BEAD65F033}" type="parTrans" cxnId="{8E47C571-A0E2-43DD-8968-CDAAF24883A9}">
      <dgm:prSet/>
      <dgm:spPr/>
      <dgm:t>
        <a:bodyPr/>
        <a:lstStyle/>
        <a:p>
          <a:endParaRPr lang="ru-RU"/>
        </a:p>
      </dgm:t>
    </dgm:pt>
    <dgm:pt modelId="{C5E17586-03A5-465E-AE80-33534840E4C7}" type="sibTrans" cxnId="{8E47C571-A0E2-43DD-8968-CDAAF24883A9}">
      <dgm:prSet/>
      <dgm:spPr/>
      <dgm:t>
        <a:bodyPr/>
        <a:lstStyle/>
        <a:p>
          <a:endParaRPr lang="ru-RU"/>
        </a:p>
      </dgm:t>
    </dgm:pt>
    <dgm:pt modelId="{ACC02932-9E22-4748-B6D9-040CD5DB6CB3}">
      <dgm:prSet phldrT="[Текст]" custT="1"/>
      <dgm:spPr/>
      <dgm:t>
        <a:bodyPr/>
        <a:lstStyle/>
        <a:p>
          <a:r>
            <a:rPr lang="kk-KZ" sz="1800" dirty="0" smtClean="0">
              <a:solidFill>
                <a:schemeClr val="tx1"/>
              </a:solidFill>
              <a:latin typeface="Times New Roman" pitchFamily="18" charset="0"/>
              <a:cs typeface="Times New Roman" pitchFamily="18" charset="0"/>
            </a:rPr>
            <a:t>Ресурсты – көмірді шектен тыс пайдалану. </a:t>
          </a:r>
          <a:endParaRPr lang="ru-RU" sz="1800" dirty="0">
            <a:solidFill>
              <a:schemeClr val="tx1"/>
            </a:solidFill>
            <a:latin typeface="Times New Roman" pitchFamily="18" charset="0"/>
            <a:cs typeface="Times New Roman" pitchFamily="18" charset="0"/>
          </a:endParaRPr>
        </a:p>
      </dgm:t>
    </dgm:pt>
    <dgm:pt modelId="{18DCB0B1-3160-4458-BB8B-4681351E559C}" type="parTrans" cxnId="{492C45FA-4C0D-4A3F-87AC-94682786B6F5}">
      <dgm:prSet/>
      <dgm:spPr/>
      <dgm:t>
        <a:bodyPr/>
        <a:lstStyle/>
        <a:p>
          <a:endParaRPr lang="ru-RU"/>
        </a:p>
      </dgm:t>
    </dgm:pt>
    <dgm:pt modelId="{13DA374C-092E-4744-A1F0-D30FD663F181}" type="sibTrans" cxnId="{492C45FA-4C0D-4A3F-87AC-94682786B6F5}">
      <dgm:prSet/>
      <dgm:spPr/>
      <dgm:t>
        <a:bodyPr/>
        <a:lstStyle/>
        <a:p>
          <a:endParaRPr lang="ru-RU"/>
        </a:p>
      </dgm:t>
    </dgm:pt>
    <dgm:pt modelId="{040D43AC-F19D-47D8-BDBD-524CD23D0810}">
      <dgm:prSet phldrT="[Текст]" custT="1"/>
      <dgm:spPr/>
      <dgm:t>
        <a:bodyPr/>
        <a:lstStyle/>
        <a:p>
          <a:r>
            <a:rPr lang="kk-KZ" sz="1800" dirty="0" smtClean="0">
              <a:solidFill>
                <a:schemeClr val="tx1"/>
              </a:solidFill>
              <a:latin typeface="Times New Roman" pitchFamily="18" charset="0"/>
              <a:cs typeface="Times New Roman" pitchFamily="18" charset="0"/>
            </a:rPr>
            <a:t>Физикалық -   балалар арасында  аурулар деңгейінің  өсуі. </a:t>
          </a:r>
          <a:endParaRPr lang="ru-RU" sz="1800" dirty="0">
            <a:solidFill>
              <a:schemeClr val="tx1"/>
            </a:solidFill>
            <a:latin typeface="Times New Roman" pitchFamily="18" charset="0"/>
            <a:cs typeface="Times New Roman" pitchFamily="18" charset="0"/>
          </a:endParaRPr>
        </a:p>
      </dgm:t>
    </dgm:pt>
    <dgm:pt modelId="{C0C3F973-67B1-4304-8E5C-A633888BA00C}" type="sibTrans" cxnId="{592EFE40-AFF5-4FB8-9023-367943DD9467}">
      <dgm:prSet/>
      <dgm:spPr/>
      <dgm:t>
        <a:bodyPr/>
        <a:lstStyle/>
        <a:p>
          <a:endParaRPr lang="ru-RU" sz="1800">
            <a:solidFill>
              <a:schemeClr val="tx1"/>
            </a:solidFill>
            <a:latin typeface="Times New Roman" pitchFamily="18" charset="0"/>
            <a:cs typeface="Times New Roman" pitchFamily="18" charset="0"/>
          </a:endParaRPr>
        </a:p>
      </dgm:t>
    </dgm:pt>
    <dgm:pt modelId="{687B4FE5-0625-4816-B4EF-A8C638F63C95}" type="parTrans" cxnId="{592EFE40-AFF5-4FB8-9023-367943DD9467}">
      <dgm:prSet/>
      <dgm:spPr/>
      <dgm:t>
        <a:bodyPr/>
        <a:lstStyle/>
        <a:p>
          <a:endParaRPr lang="ru-RU" sz="1800">
            <a:solidFill>
              <a:schemeClr val="tx1"/>
            </a:solidFill>
            <a:latin typeface="Times New Roman" pitchFamily="18" charset="0"/>
            <a:cs typeface="Times New Roman" pitchFamily="18" charset="0"/>
          </a:endParaRPr>
        </a:p>
      </dgm:t>
    </dgm:pt>
    <dgm:pt modelId="{733FAC8E-08B0-452B-9B4A-300FB3EB1A5F}">
      <dgm:prSet phldrT="[Текст]" custT="1"/>
      <dgm:spPr/>
      <dgm:t>
        <a:bodyPr/>
        <a:lstStyle/>
        <a:p>
          <a:r>
            <a:rPr lang="kk-KZ" sz="1800" dirty="0" smtClean="0">
              <a:solidFill>
                <a:schemeClr val="tx1"/>
              </a:solidFill>
              <a:latin typeface="Times New Roman" pitchFamily="18" charset="0"/>
              <a:cs typeface="Times New Roman" pitchFamily="18" charset="0"/>
            </a:rPr>
            <a:t>Эмоционалды  -  ақпараттың көптігі , жалғыздық сезім , моральдық  және  адамгершілік , үлгісінің  жоқтығы (стресс, дипрес)</a:t>
          </a:r>
          <a:endParaRPr lang="ru-RU" sz="1800" dirty="0">
            <a:solidFill>
              <a:schemeClr val="tx1"/>
            </a:solidFill>
            <a:latin typeface="Times New Roman" pitchFamily="18" charset="0"/>
            <a:cs typeface="Times New Roman" pitchFamily="18" charset="0"/>
          </a:endParaRPr>
        </a:p>
      </dgm:t>
    </dgm:pt>
    <dgm:pt modelId="{8E8ED9BC-F3B1-4ED7-A694-D5E0F5FC5095}" type="sibTrans" cxnId="{5804505B-A650-4631-8E4B-CC9C6D84964E}">
      <dgm:prSet/>
      <dgm:spPr/>
      <dgm:t>
        <a:bodyPr/>
        <a:lstStyle/>
        <a:p>
          <a:endParaRPr lang="ru-RU"/>
        </a:p>
      </dgm:t>
    </dgm:pt>
    <dgm:pt modelId="{97F2D0AA-7494-4FBE-85AE-544648A205DF}" type="parTrans" cxnId="{5804505B-A650-4631-8E4B-CC9C6D84964E}">
      <dgm:prSet/>
      <dgm:spPr/>
      <dgm:t>
        <a:bodyPr/>
        <a:lstStyle/>
        <a:p>
          <a:endParaRPr lang="ru-RU"/>
        </a:p>
      </dgm:t>
    </dgm:pt>
    <dgm:pt modelId="{328123CA-DC7D-4843-BD76-85E5886212C4}">
      <dgm:prSet phldrT="[Текст]" custT="1"/>
      <dgm:spPr/>
      <dgm:t>
        <a:bodyPr/>
        <a:lstStyle/>
        <a:p>
          <a:r>
            <a:rPr lang="kk-KZ" sz="1800" dirty="0" smtClean="0">
              <a:solidFill>
                <a:schemeClr val="tx1"/>
              </a:solidFill>
              <a:latin typeface="Times New Roman" pitchFamily="18" charset="0"/>
              <a:cs typeface="Times New Roman" pitchFamily="18" charset="0"/>
            </a:rPr>
            <a:t>Интеллектуалды  - ажыратып  жатпайтын  ақпараттың  көптігі .</a:t>
          </a:r>
          <a:endParaRPr lang="ru-RU" sz="1800" dirty="0">
            <a:solidFill>
              <a:schemeClr val="tx1"/>
            </a:solidFill>
            <a:latin typeface="Times New Roman" pitchFamily="18" charset="0"/>
            <a:cs typeface="Times New Roman" pitchFamily="18" charset="0"/>
          </a:endParaRPr>
        </a:p>
      </dgm:t>
    </dgm:pt>
    <dgm:pt modelId="{1B2161A6-A85F-4174-B3EF-D4164082293F}" type="sibTrans" cxnId="{A7468E7B-6D03-47DD-B69E-E8F113405D89}">
      <dgm:prSet/>
      <dgm:spPr/>
      <dgm:t>
        <a:bodyPr/>
        <a:lstStyle/>
        <a:p>
          <a:endParaRPr lang="ru-RU" sz="1800">
            <a:solidFill>
              <a:schemeClr val="tx1"/>
            </a:solidFill>
            <a:latin typeface="Times New Roman" pitchFamily="18" charset="0"/>
            <a:cs typeface="Times New Roman" pitchFamily="18" charset="0"/>
          </a:endParaRPr>
        </a:p>
      </dgm:t>
    </dgm:pt>
    <dgm:pt modelId="{F3FB1B01-8C57-4F84-BD2E-F4A9B586F378}" type="parTrans" cxnId="{A7468E7B-6D03-47DD-B69E-E8F113405D89}">
      <dgm:prSet/>
      <dgm:spPr/>
      <dgm:t>
        <a:bodyPr/>
        <a:lstStyle/>
        <a:p>
          <a:endParaRPr lang="ru-RU" sz="1800">
            <a:solidFill>
              <a:schemeClr val="tx1"/>
            </a:solidFill>
            <a:latin typeface="Times New Roman" pitchFamily="18" charset="0"/>
            <a:cs typeface="Times New Roman" pitchFamily="18" charset="0"/>
          </a:endParaRPr>
        </a:p>
      </dgm:t>
    </dgm:pt>
    <dgm:pt modelId="{8C3FAF0B-E08D-450A-9FB4-DC49D0C652A1}" type="pres">
      <dgm:prSet presAssocID="{C1DF4F09-696C-44EC-A654-B7BBAC72843D}" presName="linearFlow" presStyleCnt="0">
        <dgm:presLayoutVars>
          <dgm:dir/>
          <dgm:animLvl val="lvl"/>
          <dgm:resizeHandles val="exact"/>
        </dgm:presLayoutVars>
      </dgm:prSet>
      <dgm:spPr/>
      <dgm:t>
        <a:bodyPr/>
        <a:lstStyle/>
        <a:p>
          <a:endParaRPr lang="ru-RU"/>
        </a:p>
      </dgm:t>
    </dgm:pt>
    <dgm:pt modelId="{BEB137E5-34E0-412A-A3D4-F72B4515F7DE}" type="pres">
      <dgm:prSet presAssocID="{3FD65E8A-4721-4880-97DF-4A932C57D78C}" presName="composite" presStyleCnt="0"/>
      <dgm:spPr/>
    </dgm:pt>
    <dgm:pt modelId="{3D6FE638-867B-4625-9214-4CCECFB9D5CE}" type="pres">
      <dgm:prSet presAssocID="{3FD65E8A-4721-4880-97DF-4A932C57D78C}" presName="parentText" presStyleLbl="alignNode1" presStyleIdx="0" presStyleCnt="3">
        <dgm:presLayoutVars>
          <dgm:chMax val="1"/>
          <dgm:bulletEnabled val="1"/>
        </dgm:presLayoutVars>
      </dgm:prSet>
      <dgm:spPr/>
      <dgm:t>
        <a:bodyPr/>
        <a:lstStyle/>
        <a:p>
          <a:endParaRPr lang="ru-RU"/>
        </a:p>
      </dgm:t>
    </dgm:pt>
    <dgm:pt modelId="{15131810-F1B0-4B33-BB08-594681AADE28}" type="pres">
      <dgm:prSet presAssocID="{3FD65E8A-4721-4880-97DF-4A932C57D78C}" presName="descendantText" presStyleLbl="alignAcc1" presStyleIdx="0" presStyleCnt="3" custScaleY="97453" custLinFactNeighborX="-210" custLinFactNeighborY="-1341">
        <dgm:presLayoutVars>
          <dgm:bulletEnabled val="1"/>
        </dgm:presLayoutVars>
      </dgm:prSet>
      <dgm:spPr/>
      <dgm:t>
        <a:bodyPr/>
        <a:lstStyle/>
        <a:p>
          <a:endParaRPr lang="ru-RU"/>
        </a:p>
      </dgm:t>
    </dgm:pt>
    <dgm:pt modelId="{723EAF37-C7A7-4483-A9F2-55BF53EFAA1C}" type="pres">
      <dgm:prSet presAssocID="{BE86BA63-1D5A-4E64-B216-64F5851EB8DC}" presName="sp" presStyleCnt="0"/>
      <dgm:spPr/>
    </dgm:pt>
    <dgm:pt modelId="{868C138C-1AD8-4135-86D0-B173DE29E40D}" type="pres">
      <dgm:prSet presAssocID="{783C32D0-E87B-4ECE-9768-0B66DBF7255F}" presName="composite" presStyleCnt="0"/>
      <dgm:spPr/>
    </dgm:pt>
    <dgm:pt modelId="{92C40435-9908-4490-9CB1-A9AB0EA59D33}" type="pres">
      <dgm:prSet presAssocID="{783C32D0-E87B-4ECE-9768-0B66DBF7255F}" presName="parentText" presStyleLbl="alignNode1" presStyleIdx="1" presStyleCnt="3">
        <dgm:presLayoutVars>
          <dgm:chMax val="1"/>
          <dgm:bulletEnabled val="1"/>
        </dgm:presLayoutVars>
      </dgm:prSet>
      <dgm:spPr/>
      <dgm:t>
        <a:bodyPr/>
        <a:lstStyle/>
        <a:p>
          <a:endParaRPr lang="ru-RU"/>
        </a:p>
      </dgm:t>
    </dgm:pt>
    <dgm:pt modelId="{76D9CE47-1EF1-4038-9967-2818271EC018}" type="pres">
      <dgm:prSet presAssocID="{783C32D0-E87B-4ECE-9768-0B66DBF7255F}" presName="descendantText" presStyleLbl="alignAcc1" presStyleIdx="1" presStyleCnt="3" custScaleY="139544" custLinFactNeighborX="550" custLinFactNeighborY="-12274">
        <dgm:presLayoutVars>
          <dgm:bulletEnabled val="1"/>
        </dgm:presLayoutVars>
      </dgm:prSet>
      <dgm:spPr/>
      <dgm:t>
        <a:bodyPr/>
        <a:lstStyle/>
        <a:p>
          <a:endParaRPr lang="ru-RU"/>
        </a:p>
      </dgm:t>
    </dgm:pt>
    <dgm:pt modelId="{4FB93F5C-0FA1-4EB1-89FA-4EDE6B3C41A8}" type="pres">
      <dgm:prSet presAssocID="{139054E7-AE94-445A-B454-7390CC45C913}" presName="sp" presStyleCnt="0"/>
      <dgm:spPr/>
    </dgm:pt>
    <dgm:pt modelId="{5D7D0668-FE4B-44C2-8F17-93DEEBA23434}" type="pres">
      <dgm:prSet presAssocID="{4C95822E-ABD2-4194-9CA2-76F6C3328C1D}" presName="composite" presStyleCnt="0"/>
      <dgm:spPr/>
    </dgm:pt>
    <dgm:pt modelId="{324F88A5-2816-4675-93AD-77D116E22D86}" type="pres">
      <dgm:prSet presAssocID="{4C95822E-ABD2-4194-9CA2-76F6C3328C1D}" presName="parentText" presStyleLbl="alignNode1" presStyleIdx="2" presStyleCnt="3">
        <dgm:presLayoutVars>
          <dgm:chMax val="1"/>
          <dgm:bulletEnabled val="1"/>
        </dgm:presLayoutVars>
      </dgm:prSet>
      <dgm:spPr/>
      <dgm:t>
        <a:bodyPr/>
        <a:lstStyle/>
        <a:p>
          <a:endParaRPr lang="ru-RU"/>
        </a:p>
      </dgm:t>
    </dgm:pt>
    <dgm:pt modelId="{F6AF1B60-C3B0-4BC4-A5C4-797C7EEAF4BF}" type="pres">
      <dgm:prSet presAssocID="{4C95822E-ABD2-4194-9CA2-76F6C3328C1D}" presName="descendantText" presStyleLbl="alignAcc1" presStyleIdx="2" presStyleCnt="3" custLinFactNeighborX="499" custLinFactNeighborY="4434">
        <dgm:presLayoutVars>
          <dgm:bulletEnabled val="1"/>
        </dgm:presLayoutVars>
      </dgm:prSet>
      <dgm:spPr/>
      <dgm:t>
        <a:bodyPr/>
        <a:lstStyle/>
        <a:p>
          <a:endParaRPr lang="ru-RU"/>
        </a:p>
      </dgm:t>
    </dgm:pt>
  </dgm:ptLst>
  <dgm:cxnLst>
    <dgm:cxn modelId="{D2C52EDB-BA3E-4EC6-9F22-EA39E30E4ADF}" srcId="{783C32D0-E87B-4ECE-9768-0B66DBF7255F}" destId="{4298E13C-8B79-42E7-9425-138BFF03D2F4}" srcOrd="3" destOrd="0" parTransId="{A9AC0F99-E1CC-4634-990F-6FE9CEDA0045}" sibTransId="{86305F8E-900D-45E4-96C7-4500E96D9777}"/>
    <dgm:cxn modelId="{53484867-1512-49B6-982A-D1E7F9A8E8EB}" type="presOf" srcId="{783C32D0-E87B-4ECE-9768-0B66DBF7255F}" destId="{92C40435-9908-4490-9CB1-A9AB0EA59D33}" srcOrd="0" destOrd="0" presId="urn:microsoft.com/office/officeart/2005/8/layout/chevron2"/>
    <dgm:cxn modelId="{4AFF1AA1-EB6D-467E-BBF6-07A69E8ED20E}" type="presOf" srcId="{6BD7EB39-211C-4E18-BDF4-3A8883466E68}" destId="{F6AF1B60-C3B0-4BC4-A5C4-797C7EEAF4BF}" srcOrd="0" destOrd="0" presId="urn:microsoft.com/office/officeart/2005/8/layout/chevron2"/>
    <dgm:cxn modelId="{EF8A823F-98E4-4D65-83A2-3387C9F7469C}" srcId="{C1DF4F09-696C-44EC-A654-B7BBAC72843D}" destId="{4C95822E-ABD2-4194-9CA2-76F6C3328C1D}" srcOrd="2" destOrd="0" parTransId="{66787B5B-5B05-4FAD-A663-52B6397CAFE0}" sibTransId="{C057D16E-2019-454F-956E-90B44AA883A8}"/>
    <dgm:cxn modelId="{BA9871D8-9EC2-405F-8021-FD6AA3B54870}" srcId="{783C32D0-E87B-4ECE-9768-0B66DBF7255F}" destId="{406C6CD4-F656-49C7-868F-B8C22711EC38}" srcOrd="2" destOrd="0" parTransId="{DC102C87-739D-4B2A-B695-BFA8C791ED64}" sibTransId="{EDBEED82-1818-434E-A9EF-6220CC7A03EF}"/>
    <dgm:cxn modelId="{3AC60FF7-A6DC-4024-B22D-926FE33CCE56}" type="presOf" srcId="{4298E13C-8B79-42E7-9425-138BFF03D2F4}" destId="{76D9CE47-1EF1-4038-9967-2818271EC018}" srcOrd="0" destOrd="3" presId="urn:microsoft.com/office/officeart/2005/8/layout/chevron2"/>
    <dgm:cxn modelId="{F8519423-68D2-4A1A-BD8A-6FD1251D67FD}" type="presOf" srcId="{0B0DABF0-FCB5-41D6-99B9-8E5C0A071A4E}" destId="{76D9CE47-1EF1-4038-9967-2818271EC018}" srcOrd="0" destOrd="0" presId="urn:microsoft.com/office/officeart/2005/8/layout/chevron2"/>
    <dgm:cxn modelId="{5FD05934-C01F-4E16-AD63-E1116D4A9EE4}" type="presOf" srcId="{ACC02932-9E22-4748-B6D9-040CD5DB6CB3}" destId="{F6AF1B60-C3B0-4BC4-A5C4-797C7EEAF4BF}" srcOrd="0" destOrd="1" presId="urn:microsoft.com/office/officeart/2005/8/layout/chevron2"/>
    <dgm:cxn modelId="{BDCB38F0-E949-47DF-9D45-29C95A1CEFF7}" type="presOf" srcId="{4C95822E-ABD2-4194-9CA2-76F6C3328C1D}" destId="{324F88A5-2816-4675-93AD-77D116E22D86}" srcOrd="0" destOrd="0" presId="urn:microsoft.com/office/officeart/2005/8/layout/chevron2"/>
    <dgm:cxn modelId="{BB59C95F-42C0-47CB-A1BE-E8AA1D1632BF}" type="presOf" srcId="{C1DF4F09-696C-44EC-A654-B7BBAC72843D}" destId="{8C3FAF0B-E08D-450A-9FB4-DC49D0C652A1}" srcOrd="0" destOrd="0" presId="urn:microsoft.com/office/officeart/2005/8/layout/chevron2"/>
    <dgm:cxn modelId="{8E47C571-A0E2-43DD-8968-CDAAF24883A9}" srcId="{783C32D0-E87B-4ECE-9768-0B66DBF7255F}" destId="{1F4A87FF-11D5-4C48-9023-574BAB1187E6}" srcOrd="4" destOrd="0" parTransId="{ADAF4D62-DD9A-4729-9FCA-67BEAD65F033}" sibTransId="{C5E17586-03A5-465E-AE80-33534840E4C7}"/>
    <dgm:cxn modelId="{05509EEE-ACAF-48CF-A99F-0371BD70BC73}" srcId="{4C95822E-ABD2-4194-9CA2-76F6C3328C1D}" destId="{6BD7EB39-211C-4E18-BDF4-3A8883466E68}" srcOrd="0" destOrd="0" parTransId="{68C5DB84-A60E-4B8E-BB74-322E3DF4B939}" sibTransId="{10120B7D-44ED-46FD-854A-5CDD22A5780B}"/>
    <dgm:cxn modelId="{02403F07-4B6D-43ED-BA5C-C75F9A4CADB4}" type="presOf" srcId="{3FD65E8A-4721-4880-97DF-4A932C57D78C}" destId="{3D6FE638-867B-4625-9214-4CCECFB9D5CE}" srcOrd="0" destOrd="0" presId="urn:microsoft.com/office/officeart/2005/8/layout/chevron2"/>
    <dgm:cxn modelId="{E1A3DA24-1C7E-4095-B698-F3DD8938AD2F}" type="presOf" srcId="{1F4A87FF-11D5-4C48-9023-574BAB1187E6}" destId="{76D9CE47-1EF1-4038-9967-2818271EC018}" srcOrd="0" destOrd="4" presId="urn:microsoft.com/office/officeart/2005/8/layout/chevron2"/>
    <dgm:cxn modelId="{49C0D0F2-879D-4794-834C-DD4CA317163F}" srcId="{C1DF4F09-696C-44EC-A654-B7BBAC72843D}" destId="{783C32D0-E87B-4ECE-9768-0B66DBF7255F}" srcOrd="1" destOrd="0" parTransId="{7782EAE4-E6F9-45A6-99F0-7B8D68953576}" sibTransId="{139054E7-AE94-445A-B454-7390CC45C913}"/>
    <dgm:cxn modelId="{592EFE40-AFF5-4FB8-9023-367943DD9467}" srcId="{3FD65E8A-4721-4880-97DF-4A932C57D78C}" destId="{040D43AC-F19D-47D8-BDBD-524CD23D0810}" srcOrd="2" destOrd="0" parTransId="{687B4FE5-0625-4816-B4EF-A8C638F63C95}" sibTransId="{C0C3F973-67B1-4304-8E5C-A633888BA00C}"/>
    <dgm:cxn modelId="{4078946F-17AE-4CF7-BB58-541A1AF654C7}" type="presOf" srcId="{80C90F33-FFA6-4906-A5F6-F8C225CD3A37}" destId="{76D9CE47-1EF1-4038-9967-2818271EC018}" srcOrd="0" destOrd="1" presId="urn:microsoft.com/office/officeart/2005/8/layout/chevron2"/>
    <dgm:cxn modelId="{93ED3B46-2411-4915-A90D-48A2C24260E1}" type="presOf" srcId="{040D43AC-F19D-47D8-BDBD-524CD23D0810}" destId="{15131810-F1B0-4B33-BB08-594681AADE28}" srcOrd="0" destOrd="2" presId="urn:microsoft.com/office/officeart/2005/8/layout/chevron2"/>
    <dgm:cxn modelId="{A7468E7B-6D03-47DD-B69E-E8F113405D89}" srcId="{3FD65E8A-4721-4880-97DF-4A932C57D78C}" destId="{328123CA-DC7D-4843-BD76-85E5886212C4}" srcOrd="0" destOrd="0" parTransId="{F3FB1B01-8C57-4F84-BD2E-F4A9B586F378}" sibTransId="{1B2161A6-A85F-4174-B3EF-D4164082293F}"/>
    <dgm:cxn modelId="{7A82F76C-A534-4069-A323-A7D49D8F5CB1}" srcId="{783C32D0-E87B-4ECE-9768-0B66DBF7255F}" destId="{0B0DABF0-FCB5-41D6-99B9-8E5C0A071A4E}" srcOrd="0" destOrd="0" parTransId="{CFD2B8C3-DB84-4970-A83E-F4F4CCC9D84F}" sibTransId="{991E8CA9-871D-4D1D-A417-42A779056736}"/>
    <dgm:cxn modelId="{13F4891B-7011-4AE0-9DE9-6EAD70656AB7}" srcId="{783C32D0-E87B-4ECE-9768-0B66DBF7255F}" destId="{80C90F33-FFA6-4906-A5F6-F8C225CD3A37}" srcOrd="1" destOrd="0" parTransId="{7F747BD0-1580-456E-B913-552E35237FD1}" sibTransId="{397D4153-BA60-48D7-9E1F-7A083951DBC3}"/>
    <dgm:cxn modelId="{492C45FA-4C0D-4A3F-87AC-94682786B6F5}" srcId="{4C95822E-ABD2-4194-9CA2-76F6C3328C1D}" destId="{ACC02932-9E22-4748-B6D9-040CD5DB6CB3}" srcOrd="1" destOrd="0" parTransId="{18DCB0B1-3160-4458-BB8B-4681351E559C}" sibTransId="{13DA374C-092E-4744-A1F0-D30FD663F181}"/>
    <dgm:cxn modelId="{DDA79B39-7F61-4865-A07A-653F44A72656}" type="presOf" srcId="{328123CA-DC7D-4843-BD76-85E5886212C4}" destId="{15131810-F1B0-4B33-BB08-594681AADE28}" srcOrd="0" destOrd="0" presId="urn:microsoft.com/office/officeart/2005/8/layout/chevron2"/>
    <dgm:cxn modelId="{91A40CAE-6215-457C-AC54-3A021567E4B4}" type="presOf" srcId="{406C6CD4-F656-49C7-868F-B8C22711EC38}" destId="{76D9CE47-1EF1-4038-9967-2818271EC018}" srcOrd="0" destOrd="2" presId="urn:microsoft.com/office/officeart/2005/8/layout/chevron2"/>
    <dgm:cxn modelId="{C3926CAF-6C53-42CB-A725-ECD1441F7497}" srcId="{4C95822E-ABD2-4194-9CA2-76F6C3328C1D}" destId="{7B59A820-5282-4778-B0F6-A63861DD8183}" srcOrd="2" destOrd="0" parTransId="{79974361-2487-4620-BA63-6A9226A80FB3}" sibTransId="{1DC753CE-5DDC-40F0-9861-289CD4735787}"/>
    <dgm:cxn modelId="{5804505B-A650-4631-8E4B-CC9C6D84964E}" srcId="{3FD65E8A-4721-4880-97DF-4A932C57D78C}" destId="{733FAC8E-08B0-452B-9B4A-300FB3EB1A5F}" srcOrd="1" destOrd="0" parTransId="{97F2D0AA-7494-4FBE-85AE-544648A205DF}" sibTransId="{8E8ED9BC-F3B1-4ED7-A694-D5E0F5FC5095}"/>
    <dgm:cxn modelId="{05CC2440-38DF-4757-9D8A-A5EA9E34083A}" type="presOf" srcId="{733FAC8E-08B0-452B-9B4A-300FB3EB1A5F}" destId="{15131810-F1B0-4B33-BB08-594681AADE28}" srcOrd="0" destOrd="1" presId="urn:microsoft.com/office/officeart/2005/8/layout/chevron2"/>
    <dgm:cxn modelId="{5F91FE33-7E28-4E55-861A-1277B6F1EA45}" srcId="{C1DF4F09-696C-44EC-A654-B7BBAC72843D}" destId="{3FD65E8A-4721-4880-97DF-4A932C57D78C}" srcOrd="0" destOrd="0" parTransId="{C2A88372-7A0F-47D4-BE59-BFC6B8736964}" sibTransId="{BE86BA63-1D5A-4E64-B216-64F5851EB8DC}"/>
    <dgm:cxn modelId="{90CEDFCB-B38F-42F6-B2F2-7FBF702ECFC9}" type="presOf" srcId="{7B59A820-5282-4778-B0F6-A63861DD8183}" destId="{F6AF1B60-C3B0-4BC4-A5C4-797C7EEAF4BF}" srcOrd="0" destOrd="2" presId="urn:microsoft.com/office/officeart/2005/8/layout/chevron2"/>
    <dgm:cxn modelId="{741E4D8C-50E5-4A01-93BF-896D26B43618}" type="presParOf" srcId="{8C3FAF0B-E08D-450A-9FB4-DC49D0C652A1}" destId="{BEB137E5-34E0-412A-A3D4-F72B4515F7DE}" srcOrd="0" destOrd="0" presId="urn:microsoft.com/office/officeart/2005/8/layout/chevron2"/>
    <dgm:cxn modelId="{DA6E354B-8161-4251-B1A8-249FE6247D92}" type="presParOf" srcId="{BEB137E5-34E0-412A-A3D4-F72B4515F7DE}" destId="{3D6FE638-867B-4625-9214-4CCECFB9D5CE}" srcOrd="0" destOrd="0" presId="urn:microsoft.com/office/officeart/2005/8/layout/chevron2"/>
    <dgm:cxn modelId="{0B053AEE-6EDA-4695-9AD3-6FF4F1A0DDED}" type="presParOf" srcId="{BEB137E5-34E0-412A-A3D4-F72B4515F7DE}" destId="{15131810-F1B0-4B33-BB08-594681AADE28}" srcOrd="1" destOrd="0" presId="urn:microsoft.com/office/officeart/2005/8/layout/chevron2"/>
    <dgm:cxn modelId="{021449D3-C079-44B4-B698-08570F24CAE7}" type="presParOf" srcId="{8C3FAF0B-E08D-450A-9FB4-DC49D0C652A1}" destId="{723EAF37-C7A7-4483-A9F2-55BF53EFAA1C}" srcOrd="1" destOrd="0" presId="urn:microsoft.com/office/officeart/2005/8/layout/chevron2"/>
    <dgm:cxn modelId="{79255946-93FE-4E79-BB54-4E508DB8AF78}" type="presParOf" srcId="{8C3FAF0B-E08D-450A-9FB4-DC49D0C652A1}" destId="{868C138C-1AD8-4135-86D0-B173DE29E40D}" srcOrd="2" destOrd="0" presId="urn:microsoft.com/office/officeart/2005/8/layout/chevron2"/>
    <dgm:cxn modelId="{2793B49D-7883-4053-B26E-ED91F3E99D98}" type="presParOf" srcId="{868C138C-1AD8-4135-86D0-B173DE29E40D}" destId="{92C40435-9908-4490-9CB1-A9AB0EA59D33}" srcOrd="0" destOrd="0" presId="urn:microsoft.com/office/officeart/2005/8/layout/chevron2"/>
    <dgm:cxn modelId="{7B8B5332-81C6-4CCE-9F52-3DF2729481E2}" type="presParOf" srcId="{868C138C-1AD8-4135-86D0-B173DE29E40D}" destId="{76D9CE47-1EF1-4038-9967-2818271EC018}" srcOrd="1" destOrd="0" presId="urn:microsoft.com/office/officeart/2005/8/layout/chevron2"/>
    <dgm:cxn modelId="{6B1259BA-8ADB-4F92-86A9-AD958A764556}" type="presParOf" srcId="{8C3FAF0B-E08D-450A-9FB4-DC49D0C652A1}" destId="{4FB93F5C-0FA1-4EB1-89FA-4EDE6B3C41A8}" srcOrd="3" destOrd="0" presId="urn:microsoft.com/office/officeart/2005/8/layout/chevron2"/>
    <dgm:cxn modelId="{591988C5-DFC3-4990-A256-8BC340F24F0B}" type="presParOf" srcId="{8C3FAF0B-E08D-450A-9FB4-DC49D0C652A1}" destId="{5D7D0668-FE4B-44C2-8F17-93DEEBA23434}" srcOrd="4" destOrd="0" presId="urn:microsoft.com/office/officeart/2005/8/layout/chevron2"/>
    <dgm:cxn modelId="{A0079E71-9482-4350-BDAA-DA6EF89FF83F}" type="presParOf" srcId="{5D7D0668-FE4B-44C2-8F17-93DEEBA23434}" destId="{324F88A5-2816-4675-93AD-77D116E22D86}" srcOrd="0" destOrd="0" presId="urn:microsoft.com/office/officeart/2005/8/layout/chevron2"/>
    <dgm:cxn modelId="{49F6CD20-39F8-49A5-B1D9-90A05E5A2F2F}" type="presParOf" srcId="{5D7D0668-FE4B-44C2-8F17-93DEEBA23434}" destId="{F6AF1B60-C3B0-4BC4-A5C4-797C7EEAF4BF}"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C03B47-2E40-45F4-BA92-6BBB16CAF62D}"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kk-KZ"/>
        </a:p>
      </dgm:t>
    </dgm:pt>
    <dgm:pt modelId="{1D604606-796B-493E-A794-D78DE19F0762}">
      <dgm:prSet phldrT="[Текст]" custT="1"/>
      <dgm:spPr>
        <a:solidFill>
          <a:srgbClr val="0070C0"/>
        </a:solidFill>
      </dgm:spPr>
      <dgm:t>
        <a:bodyPr/>
        <a:lstStyle/>
        <a:p>
          <a:r>
            <a:rPr lang="kk-KZ" sz="32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Жоғары сана</a:t>
          </a:r>
          <a:endParaRPr lang="kk-KZ" sz="3200" dirty="0">
            <a:solidFill>
              <a:srgbClr val="FFFF00"/>
            </a:solidFill>
            <a:effectLst>
              <a:outerShdw blurRad="38100" dist="38100" dir="2700000" algn="tl">
                <a:srgbClr val="000000">
                  <a:alpha val="43137"/>
                </a:srgbClr>
              </a:outerShdw>
            </a:effectLst>
            <a:latin typeface="Arial" pitchFamily="34" charset="0"/>
            <a:cs typeface="Arial" pitchFamily="34" charset="0"/>
          </a:endParaRPr>
        </a:p>
      </dgm:t>
    </dgm:pt>
    <dgm:pt modelId="{9EF3A02B-8109-48F4-AD25-4618A718FF22}" type="parTrans" cxnId="{A84E0A43-1EAF-4DD8-8863-3A97FE09FC88}">
      <dgm:prSet/>
      <dgm:spPr/>
      <dgm:t>
        <a:bodyPr/>
        <a:lstStyle/>
        <a:p>
          <a:endParaRPr lang="kk-KZ"/>
        </a:p>
      </dgm:t>
    </dgm:pt>
    <dgm:pt modelId="{2A606DC7-2425-4EF1-91A5-E07A58F71885}" type="sibTrans" cxnId="{A84E0A43-1EAF-4DD8-8863-3A97FE09FC88}">
      <dgm:prSet/>
      <dgm:spPr/>
      <dgm:t>
        <a:bodyPr/>
        <a:lstStyle/>
        <a:p>
          <a:endParaRPr lang="kk-KZ"/>
        </a:p>
      </dgm:t>
    </dgm:pt>
    <dgm:pt modelId="{F9A3340A-D00C-46A9-A283-C5F5E08C0D19}">
      <dgm:prSet phldrT="[Текст]" custT="1"/>
      <dgm:spPr/>
      <dgm:t>
        <a:bodyPr/>
        <a:lstStyle/>
        <a:p>
          <a:r>
            <a:rPr lang="kk-KZ" sz="2400" dirty="0" smtClean="0">
              <a:latin typeface="Arial" pitchFamily="34" charset="0"/>
              <a:cs typeface="Arial" pitchFamily="34" charset="0"/>
            </a:rPr>
            <a:t>Жақсы мен жаманды, ақиқат пен жалғанды, мәңгі мен уақытшаны интуиция арқылы ажыратып, ар-ұждан дауысын естіп, жоғарғы “Менімізді” танимыз.</a:t>
          </a:r>
          <a:endParaRPr lang="kk-KZ" sz="2400" dirty="0">
            <a:latin typeface="Arial" pitchFamily="34" charset="0"/>
            <a:cs typeface="Arial" pitchFamily="34" charset="0"/>
          </a:endParaRPr>
        </a:p>
      </dgm:t>
    </dgm:pt>
    <dgm:pt modelId="{971AAE8D-8DF2-4A8B-B101-E2618A4C81F3}" type="parTrans" cxnId="{15C43CAC-3CC6-4EC8-8D86-33E27F201A36}">
      <dgm:prSet/>
      <dgm:spPr/>
      <dgm:t>
        <a:bodyPr/>
        <a:lstStyle/>
        <a:p>
          <a:endParaRPr lang="kk-KZ"/>
        </a:p>
      </dgm:t>
    </dgm:pt>
    <dgm:pt modelId="{4BC76871-268A-4F0C-999A-E1A6BADD0E2F}" type="sibTrans" cxnId="{15C43CAC-3CC6-4EC8-8D86-33E27F201A36}">
      <dgm:prSet/>
      <dgm:spPr/>
      <dgm:t>
        <a:bodyPr/>
        <a:lstStyle/>
        <a:p>
          <a:endParaRPr lang="kk-KZ"/>
        </a:p>
      </dgm:t>
    </dgm:pt>
    <dgm:pt modelId="{28AF378F-2F84-43BA-8FA0-898FA9BF2ACA}">
      <dgm:prSet phldrT="[Текст]" custT="1"/>
      <dgm:spPr>
        <a:solidFill>
          <a:srgbClr val="0070C0"/>
        </a:solidFill>
      </dgm:spPr>
      <dgm:t>
        <a:bodyPr/>
        <a:lstStyle/>
        <a:p>
          <a:r>
            <a:rPr lang="kk-KZ" sz="44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Сана</a:t>
          </a:r>
          <a:r>
            <a:rPr lang="kk-KZ" sz="6500" dirty="0" smtClean="0"/>
            <a:t> </a:t>
          </a:r>
          <a:endParaRPr lang="kk-KZ" sz="6500" dirty="0"/>
        </a:p>
      </dgm:t>
    </dgm:pt>
    <dgm:pt modelId="{0BB75201-8346-4FE5-A1EB-EAF7C0AD0AE2}" type="parTrans" cxnId="{643C0E02-D22B-4B66-9241-413D45EDB3C2}">
      <dgm:prSet/>
      <dgm:spPr/>
      <dgm:t>
        <a:bodyPr/>
        <a:lstStyle/>
        <a:p>
          <a:endParaRPr lang="kk-KZ"/>
        </a:p>
      </dgm:t>
    </dgm:pt>
    <dgm:pt modelId="{D9BD2BED-9DD6-44C1-A4D1-3FDB8059F7AD}" type="sibTrans" cxnId="{643C0E02-D22B-4B66-9241-413D45EDB3C2}">
      <dgm:prSet/>
      <dgm:spPr/>
      <dgm:t>
        <a:bodyPr/>
        <a:lstStyle/>
        <a:p>
          <a:endParaRPr lang="kk-KZ"/>
        </a:p>
      </dgm:t>
    </dgm:pt>
    <dgm:pt modelId="{6353E031-2DED-4E57-A99D-EE37E8AE3E0D}">
      <dgm:prSet phldrT="[Текст]" custT="1"/>
      <dgm:spPr/>
      <dgm:t>
        <a:bodyPr/>
        <a:lstStyle/>
        <a:p>
          <a:r>
            <a:rPr lang="kk-KZ" sz="2400" dirty="0" smtClean="0">
              <a:latin typeface="Arial" pitchFamily="34" charset="0"/>
              <a:cs typeface="Arial" pitchFamily="34" charset="0"/>
            </a:rPr>
            <a:t>Мида сақталатын және адам қол жеткізе алуда  ақпараттың минималды бөлшегін ғана қамтиды. Оның сырттан түскен жаңа ақпаратқа деген эмоциялық әрекеттері түпкі санаға қосымша сигналдар жіберу арқылы өткен шақтардағы әсерлердің эмоциялық мазмұнын бекітуден тұрады.</a:t>
          </a:r>
          <a:endParaRPr lang="kk-KZ" sz="2400" dirty="0">
            <a:latin typeface="Arial" pitchFamily="34" charset="0"/>
            <a:cs typeface="Arial" pitchFamily="34" charset="0"/>
          </a:endParaRPr>
        </a:p>
      </dgm:t>
    </dgm:pt>
    <dgm:pt modelId="{71944FF3-5D9C-4125-B5A2-0A3AA45E52E1}" type="parTrans" cxnId="{888431DB-9C40-4169-B857-709937619BDA}">
      <dgm:prSet/>
      <dgm:spPr/>
      <dgm:t>
        <a:bodyPr/>
        <a:lstStyle/>
        <a:p>
          <a:endParaRPr lang="kk-KZ"/>
        </a:p>
      </dgm:t>
    </dgm:pt>
    <dgm:pt modelId="{97B26DE0-7EF9-460E-9295-2DCE8713E480}" type="sibTrans" cxnId="{888431DB-9C40-4169-B857-709937619BDA}">
      <dgm:prSet/>
      <dgm:spPr/>
      <dgm:t>
        <a:bodyPr/>
        <a:lstStyle/>
        <a:p>
          <a:endParaRPr lang="kk-KZ"/>
        </a:p>
      </dgm:t>
    </dgm:pt>
    <dgm:pt modelId="{F98052CC-4A5B-41B9-9FA8-B6835D756448}">
      <dgm:prSet phldrT="[Текст]" custT="1"/>
      <dgm:spPr>
        <a:solidFill>
          <a:srgbClr val="0070C0"/>
        </a:solidFill>
      </dgm:spPr>
      <dgm:t>
        <a:bodyPr/>
        <a:lstStyle/>
        <a:p>
          <a:r>
            <a:rPr lang="kk-KZ" sz="44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Түпкі сана</a:t>
          </a:r>
          <a:endParaRPr lang="kk-KZ" sz="4400" dirty="0">
            <a:solidFill>
              <a:srgbClr val="FFFF00"/>
            </a:solidFill>
            <a:effectLst>
              <a:outerShdw blurRad="38100" dist="38100" dir="2700000" algn="tl">
                <a:srgbClr val="000000">
                  <a:alpha val="43137"/>
                </a:srgbClr>
              </a:outerShdw>
            </a:effectLst>
            <a:latin typeface="Arial" pitchFamily="34" charset="0"/>
            <a:cs typeface="Arial" pitchFamily="34" charset="0"/>
          </a:endParaRPr>
        </a:p>
      </dgm:t>
    </dgm:pt>
    <dgm:pt modelId="{0339B3B1-C908-4245-B7FB-D987C391EBDA}" type="parTrans" cxnId="{BC2CE3D7-D538-4B04-A2CA-2C4707BCFCEA}">
      <dgm:prSet/>
      <dgm:spPr/>
      <dgm:t>
        <a:bodyPr/>
        <a:lstStyle/>
        <a:p>
          <a:endParaRPr lang="kk-KZ"/>
        </a:p>
      </dgm:t>
    </dgm:pt>
    <dgm:pt modelId="{65A5481C-685B-471A-99E5-1496D1B5B60C}" type="sibTrans" cxnId="{BC2CE3D7-D538-4B04-A2CA-2C4707BCFCEA}">
      <dgm:prSet/>
      <dgm:spPr/>
      <dgm:t>
        <a:bodyPr/>
        <a:lstStyle/>
        <a:p>
          <a:endParaRPr lang="kk-KZ"/>
        </a:p>
      </dgm:t>
    </dgm:pt>
    <dgm:pt modelId="{4CE039D5-1AE4-4B6B-A5FA-597E1C882E37}">
      <dgm:prSet phldrT="[Текст]" custT="1"/>
      <dgm:spPr/>
      <dgm:t>
        <a:bodyPr/>
        <a:lstStyle/>
        <a:p>
          <a:r>
            <a:rPr lang="kk-KZ" sz="2400" dirty="0" smtClean="0">
              <a:latin typeface="Arial" pitchFamily="34" charset="0"/>
              <a:cs typeface="Arial" pitchFamily="34" charset="0"/>
            </a:rPr>
            <a:t>Санадан өткен ақпарат түпкі сана деңгейінде сезім мен эмоциялар түрінде сақталып, адамның мінез-құлығын қалыптастыруға ықпалын тигізеді.</a:t>
          </a:r>
          <a:endParaRPr lang="kk-KZ" sz="2400" dirty="0">
            <a:latin typeface="Arial" pitchFamily="34" charset="0"/>
            <a:cs typeface="Arial" pitchFamily="34" charset="0"/>
          </a:endParaRPr>
        </a:p>
      </dgm:t>
    </dgm:pt>
    <dgm:pt modelId="{023B7FB6-8B5C-467E-AFA1-5B8F8564E100}" type="parTrans" cxnId="{11417195-584C-4973-877D-8FE79E9F9523}">
      <dgm:prSet/>
      <dgm:spPr/>
      <dgm:t>
        <a:bodyPr/>
        <a:lstStyle/>
        <a:p>
          <a:endParaRPr lang="kk-KZ"/>
        </a:p>
      </dgm:t>
    </dgm:pt>
    <dgm:pt modelId="{F5F90DBF-ED8B-40A1-92EB-ED6CB62D5A04}" type="sibTrans" cxnId="{11417195-584C-4973-877D-8FE79E9F9523}">
      <dgm:prSet/>
      <dgm:spPr/>
      <dgm:t>
        <a:bodyPr/>
        <a:lstStyle/>
        <a:p>
          <a:endParaRPr lang="kk-KZ"/>
        </a:p>
      </dgm:t>
    </dgm:pt>
    <dgm:pt modelId="{9A31121C-A34F-422D-927D-05EF25A4909E}" type="pres">
      <dgm:prSet presAssocID="{E7C03B47-2E40-45F4-BA92-6BBB16CAF62D}" presName="Name0" presStyleCnt="0">
        <dgm:presLayoutVars>
          <dgm:dir/>
          <dgm:animLvl val="lvl"/>
          <dgm:resizeHandles val="exact"/>
        </dgm:presLayoutVars>
      </dgm:prSet>
      <dgm:spPr/>
      <dgm:t>
        <a:bodyPr/>
        <a:lstStyle/>
        <a:p>
          <a:endParaRPr lang="kk-KZ"/>
        </a:p>
      </dgm:t>
    </dgm:pt>
    <dgm:pt modelId="{0EB0D969-258A-462F-BC44-FEC192891B60}" type="pres">
      <dgm:prSet presAssocID="{1D604606-796B-493E-A794-D78DE19F0762}" presName="linNode" presStyleCnt="0"/>
      <dgm:spPr/>
    </dgm:pt>
    <dgm:pt modelId="{5C608F36-BAB5-4092-B8D5-C53016CF3FB9}" type="pres">
      <dgm:prSet presAssocID="{1D604606-796B-493E-A794-D78DE19F0762}" presName="parentText" presStyleLbl="node1" presStyleIdx="0" presStyleCnt="3" custScaleX="91459">
        <dgm:presLayoutVars>
          <dgm:chMax val="1"/>
          <dgm:bulletEnabled val="1"/>
        </dgm:presLayoutVars>
      </dgm:prSet>
      <dgm:spPr/>
      <dgm:t>
        <a:bodyPr/>
        <a:lstStyle/>
        <a:p>
          <a:endParaRPr lang="kk-KZ"/>
        </a:p>
      </dgm:t>
    </dgm:pt>
    <dgm:pt modelId="{E1A5C3F2-DB70-49E3-9A44-B20B8B63F610}" type="pres">
      <dgm:prSet presAssocID="{1D604606-796B-493E-A794-D78DE19F0762}" presName="descendantText" presStyleLbl="alignAccFollowNode1" presStyleIdx="0" presStyleCnt="3" custScaleX="159589">
        <dgm:presLayoutVars>
          <dgm:bulletEnabled val="1"/>
        </dgm:presLayoutVars>
      </dgm:prSet>
      <dgm:spPr/>
      <dgm:t>
        <a:bodyPr/>
        <a:lstStyle/>
        <a:p>
          <a:endParaRPr lang="kk-KZ"/>
        </a:p>
      </dgm:t>
    </dgm:pt>
    <dgm:pt modelId="{2B7D0630-D759-41EA-947F-A94AECDD97E2}" type="pres">
      <dgm:prSet presAssocID="{2A606DC7-2425-4EF1-91A5-E07A58F71885}" presName="sp" presStyleCnt="0"/>
      <dgm:spPr/>
    </dgm:pt>
    <dgm:pt modelId="{08BC88D8-D16B-447E-870B-4F8117BC45CE}" type="pres">
      <dgm:prSet presAssocID="{28AF378F-2F84-43BA-8FA0-898FA9BF2ACA}" presName="linNode" presStyleCnt="0"/>
      <dgm:spPr/>
    </dgm:pt>
    <dgm:pt modelId="{61696C06-6E39-43CB-A312-FFD8639592A9}" type="pres">
      <dgm:prSet presAssocID="{28AF378F-2F84-43BA-8FA0-898FA9BF2ACA}" presName="parentText" presStyleLbl="node1" presStyleIdx="1" presStyleCnt="3" custScaleX="214189">
        <dgm:presLayoutVars>
          <dgm:chMax val="1"/>
          <dgm:bulletEnabled val="1"/>
        </dgm:presLayoutVars>
      </dgm:prSet>
      <dgm:spPr/>
      <dgm:t>
        <a:bodyPr/>
        <a:lstStyle/>
        <a:p>
          <a:endParaRPr lang="kk-KZ"/>
        </a:p>
      </dgm:t>
    </dgm:pt>
    <dgm:pt modelId="{724F64A7-9198-4A97-8472-5E2DAD200DEE}" type="pres">
      <dgm:prSet presAssocID="{28AF378F-2F84-43BA-8FA0-898FA9BF2ACA}" presName="descendantText" presStyleLbl="alignAccFollowNode1" presStyleIdx="1" presStyleCnt="3" custScaleX="410929" custScaleY="142249" custLinFactNeighborX="163" custLinFactNeighborY="-7017">
        <dgm:presLayoutVars>
          <dgm:bulletEnabled val="1"/>
        </dgm:presLayoutVars>
      </dgm:prSet>
      <dgm:spPr/>
      <dgm:t>
        <a:bodyPr/>
        <a:lstStyle/>
        <a:p>
          <a:endParaRPr lang="kk-KZ"/>
        </a:p>
      </dgm:t>
    </dgm:pt>
    <dgm:pt modelId="{C2B9C9F3-617D-4319-B2F2-41AA9147CAAF}" type="pres">
      <dgm:prSet presAssocID="{D9BD2BED-9DD6-44C1-A4D1-3FDB8059F7AD}" presName="sp" presStyleCnt="0"/>
      <dgm:spPr/>
    </dgm:pt>
    <dgm:pt modelId="{971ABB72-ABEC-40DF-B4D3-925B61ECC43F}" type="pres">
      <dgm:prSet presAssocID="{F98052CC-4A5B-41B9-9FA8-B6835D756448}" presName="linNode" presStyleCnt="0"/>
      <dgm:spPr/>
    </dgm:pt>
    <dgm:pt modelId="{0E579BE6-74EF-446B-9A6D-0C3557F1E6C4}" type="pres">
      <dgm:prSet presAssocID="{F98052CC-4A5B-41B9-9FA8-B6835D756448}" presName="parentText" presStyleLbl="node1" presStyleIdx="2" presStyleCnt="3" custScaleX="64938">
        <dgm:presLayoutVars>
          <dgm:chMax val="1"/>
          <dgm:bulletEnabled val="1"/>
        </dgm:presLayoutVars>
      </dgm:prSet>
      <dgm:spPr/>
      <dgm:t>
        <a:bodyPr/>
        <a:lstStyle/>
        <a:p>
          <a:endParaRPr lang="kk-KZ"/>
        </a:p>
      </dgm:t>
    </dgm:pt>
    <dgm:pt modelId="{B9E4E7F8-803A-47F6-A99D-98471E49C9B1}" type="pres">
      <dgm:prSet presAssocID="{F98052CC-4A5B-41B9-9FA8-B6835D756448}" presName="descendantText" presStyleLbl="alignAccFollowNode1" presStyleIdx="2" presStyleCnt="3" custScaleX="125052" custScaleY="84106">
        <dgm:presLayoutVars>
          <dgm:bulletEnabled val="1"/>
        </dgm:presLayoutVars>
      </dgm:prSet>
      <dgm:spPr/>
      <dgm:t>
        <a:bodyPr/>
        <a:lstStyle/>
        <a:p>
          <a:endParaRPr lang="kk-KZ"/>
        </a:p>
      </dgm:t>
    </dgm:pt>
  </dgm:ptLst>
  <dgm:cxnLst>
    <dgm:cxn modelId="{888431DB-9C40-4169-B857-709937619BDA}" srcId="{28AF378F-2F84-43BA-8FA0-898FA9BF2ACA}" destId="{6353E031-2DED-4E57-A99D-EE37E8AE3E0D}" srcOrd="0" destOrd="0" parTransId="{71944FF3-5D9C-4125-B5A2-0A3AA45E52E1}" sibTransId="{97B26DE0-7EF9-460E-9295-2DCE8713E480}"/>
    <dgm:cxn modelId="{F85E5508-CB84-44AF-B356-38F35756A908}" type="presOf" srcId="{1D604606-796B-493E-A794-D78DE19F0762}" destId="{5C608F36-BAB5-4092-B8D5-C53016CF3FB9}" srcOrd="0" destOrd="0" presId="urn:microsoft.com/office/officeart/2005/8/layout/vList5"/>
    <dgm:cxn modelId="{DDB55F9A-F2DE-4E5F-B6B3-548C5563C7BE}" type="presOf" srcId="{28AF378F-2F84-43BA-8FA0-898FA9BF2ACA}" destId="{61696C06-6E39-43CB-A312-FFD8639592A9}" srcOrd="0" destOrd="0" presId="urn:microsoft.com/office/officeart/2005/8/layout/vList5"/>
    <dgm:cxn modelId="{4CA57F90-C264-4ECD-A7AA-8EADFB33DD85}" type="presOf" srcId="{E7C03B47-2E40-45F4-BA92-6BBB16CAF62D}" destId="{9A31121C-A34F-422D-927D-05EF25A4909E}" srcOrd="0" destOrd="0" presId="urn:microsoft.com/office/officeart/2005/8/layout/vList5"/>
    <dgm:cxn modelId="{11417195-584C-4973-877D-8FE79E9F9523}" srcId="{F98052CC-4A5B-41B9-9FA8-B6835D756448}" destId="{4CE039D5-1AE4-4B6B-A5FA-597E1C882E37}" srcOrd="0" destOrd="0" parTransId="{023B7FB6-8B5C-467E-AFA1-5B8F8564E100}" sibTransId="{F5F90DBF-ED8B-40A1-92EB-ED6CB62D5A04}"/>
    <dgm:cxn modelId="{131CFC7E-3288-42E4-8333-A3BC467CA2DD}" type="presOf" srcId="{6353E031-2DED-4E57-A99D-EE37E8AE3E0D}" destId="{724F64A7-9198-4A97-8472-5E2DAD200DEE}" srcOrd="0" destOrd="0" presId="urn:microsoft.com/office/officeart/2005/8/layout/vList5"/>
    <dgm:cxn modelId="{3A8171C0-287A-45D3-BA83-5E3523917C37}" type="presOf" srcId="{F98052CC-4A5B-41B9-9FA8-B6835D756448}" destId="{0E579BE6-74EF-446B-9A6D-0C3557F1E6C4}" srcOrd="0" destOrd="0" presId="urn:microsoft.com/office/officeart/2005/8/layout/vList5"/>
    <dgm:cxn modelId="{15C43CAC-3CC6-4EC8-8D86-33E27F201A36}" srcId="{1D604606-796B-493E-A794-D78DE19F0762}" destId="{F9A3340A-D00C-46A9-A283-C5F5E08C0D19}" srcOrd="0" destOrd="0" parTransId="{971AAE8D-8DF2-4A8B-B101-E2618A4C81F3}" sibTransId="{4BC76871-268A-4F0C-999A-E1A6BADD0E2F}"/>
    <dgm:cxn modelId="{A17E429C-62E3-407B-9908-653B3BFDE383}" type="presOf" srcId="{4CE039D5-1AE4-4B6B-A5FA-597E1C882E37}" destId="{B9E4E7F8-803A-47F6-A99D-98471E49C9B1}" srcOrd="0" destOrd="0" presId="urn:microsoft.com/office/officeart/2005/8/layout/vList5"/>
    <dgm:cxn modelId="{643C0E02-D22B-4B66-9241-413D45EDB3C2}" srcId="{E7C03B47-2E40-45F4-BA92-6BBB16CAF62D}" destId="{28AF378F-2F84-43BA-8FA0-898FA9BF2ACA}" srcOrd="1" destOrd="0" parTransId="{0BB75201-8346-4FE5-A1EB-EAF7C0AD0AE2}" sibTransId="{D9BD2BED-9DD6-44C1-A4D1-3FDB8059F7AD}"/>
    <dgm:cxn modelId="{BC2CE3D7-D538-4B04-A2CA-2C4707BCFCEA}" srcId="{E7C03B47-2E40-45F4-BA92-6BBB16CAF62D}" destId="{F98052CC-4A5B-41B9-9FA8-B6835D756448}" srcOrd="2" destOrd="0" parTransId="{0339B3B1-C908-4245-B7FB-D987C391EBDA}" sibTransId="{65A5481C-685B-471A-99E5-1496D1B5B60C}"/>
    <dgm:cxn modelId="{3EC16EEC-7101-44A2-B6FA-E0C5B6DDF447}" type="presOf" srcId="{F9A3340A-D00C-46A9-A283-C5F5E08C0D19}" destId="{E1A5C3F2-DB70-49E3-9A44-B20B8B63F610}" srcOrd="0" destOrd="0" presId="urn:microsoft.com/office/officeart/2005/8/layout/vList5"/>
    <dgm:cxn modelId="{A84E0A43-1EAF-4DD8-8863-3A97FE09FC88}" srcId="{E7C03B47-2E40-45F4-BA92-6BBB16CAF62D}" destId="{1D604606-796B-493E-A794-D78DE19F0762}" srcOrd="0" destOrd="0" parTransId="{9EF3A02B-8109-48F4-AD25-4618A718FF22}" sibTransId="{2A606DC7-2425-4EF1-91A5-E07A58F71885}"/>
    <dgm:cxn modelId="{C2EA50D6-FD3F-4E43-A0DF-3ACF5031DB52}" type="presParOf" srcId="{9A31121C-A34F-422D-927D-05EF25A4909E}" destId="{0EB0D969-258A-462F-BC44-FEC192891B60}" srcOrd="0" destOrd="0" presId="urn:microsoft.com/office/officeart/2005/8/layout/vList5"/>
    <dgm:cxn modelId="{2FED1D2A-8EF7-4E5B-BF35-4FC6154694C9}" type="presParOf" srcId="{0EB0D969-258A-462F-BC44-FEC192891B60}" destId="{5C608F36-BAB5-4092-B8D5-C53016CF3FB9}" srcOrd="0" destOrd="0" presId="urn:microsoft.com/office/officeart/2005/8/layout/vList5"/>
    <dgm:cxn modelId="{251C1150-AD23-4710-98F9-A85DCE5BE8B7}" type="presParOf" srcId="{0EB0D969-258A-462F-BC44-FEC192891B60}" destId="{E1A5C3F2-DB70-49E3-9A44-B20B8B63F610}" srcOrd="1" destOrd="0" presId="urn:microsoft.com/office/officeart/2005/8/layout/vList5"/>
    <dgm:cxn modelId="{E9413236-3293-4B9D-95D9-7C33E758F050}" type="presParOf" srcId="{9A31121C-A34F-422D-927D-05EF25A4909E}" destId="{2B7D0630-D759-41EA-947F-A94AECDD97E2}" srcOrd="1" destOrd="0" presId="urn:microsoft.com/office/officeart/2005/8/layout/vList5"/>
    <dgm:cxn modelId="{0542B9CD-D28F-49DC-9390-BBF7112B32D2}" type="presParOf" srcId="{9A31121C-A34F-422D-927D-05EF25A4909E}" destId="{08BC88D8-D16B-447E-870B-4F8117BC45CE}" srcOrd="2" destOrd="0" presId="urn:microsoft.com/office/officeart/2005/8/layout/vList5"/>
    <dgm:cxn modelId="{3DD466D9-62F1-4B0C-A047-91963CFD81B0}" type="presParOf" srcId="{08BC88D8-D16B-447E-870B-4F8117BC45CE}" destId="{61696C06-6E39-43CB-A312-FFD8639592A9}" srcOrd="0" destOrd="0" presId="urn:microsoft.com/office/officeart/2005/8/layout/vList5"/>
    <dgm:cxn modelId="{5C9ECA70-A2DD-48A4-829A-BA0870AB86A0}" type="presParOf" srcId="{08BC88D8-D16B-447E-870B-4F8117BC45CE}" destId="{724F64A7-9198-4A97-8472-5E2DAD200DEE}" srcOrd="1" destOrd="0" presId="urn:microsoft.com/office/officeart/2005/8/layout/vList5"/>
    <dgm:cxn modelId="{1EB5AA60-D260-4B74-B6FE-F123756ED31D}" type="presParOf" srcId="{9A31121C-A34F-422D-927D-05EF25A4909E}" destId="{C2B9C9F3-617D-4319-B2F2-41AA9147CAAF}" srcOrd="3" destOrd="0" presId="urn:microsoft.com/office/officeart/2005/8/layout/vList5"/>
    <dgm:cxn modelId="{AD9787AB-E68B-43BD-8EF8-E0073B7241FC}" type="presParOf" srcId="{9A31121C-A34F-422D-927D-05EF25A4909E}" destId="{971ABB72-ABEC-40DF-B4D3-925B61ECC43F}" srcOrd="4" destOrd="0" presId="urn:microsoft.com/office/officeart/2005/8/layout/vList5"/>
    <dgm:cxn modelId="{9DFEFEB5-0639-4694-8463-BBD96758AE7C}" type="presParOf" srcId="{971ABB72-ABEC-40DF-B4D3-925B61ECC43F}" destId="{0E579BE6-74EF-446B-9A6D-0C3557F1E6C4}" srcOrd="0" destOrd="0" presId="urn:microsoft.com/office/officeart/2005/8/layout/vList5"/>
    <dgm:cxn modelId="{252247BF-F3FB-4B9A-950F-657DD00BFC3F}" type="presParOf" srcId="{971ABB72-ABEC-40DF-B4D3-925B61ECC43F}" destId="{B9E4E7F8-803A-47F6-A99D-98471E49C9B1}"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6FE638-867B-4625-9214-4CCECFB9D5CE}">
      <dsp:nvSpPr>
        <dsp:cNvPr id="0" name=""/>
        <dsp:cNvSpPr/>
      </dsp:nvSpPr>
      <dsp:spPr>
        <a:xfrm rot="5400000">
          <a:off x="-286584" y="301115"/>
          <a:ext cx="1910563" cy="1337394"/>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kk-KZ" sz="1800" kern="1200" dirty="0" smtClean="0">
              <a:latin typeface="Times New Roman" pitchFamily="18" charset="0"/>
              <a:cs typeface="Times New Roman" pitchFamily="18" charset="0"/>
            </a:rPr>
            <a:t>Жеке-дара дағдарыс</a:t>
          </a:r>
          <a:endParaRPr lang="ru-RU" sz="1800" kern="1200" dirty="0">
            <a:latin typeface="Times New Roman" pitchFamily="18" charset="0"/>
            <a:cs typeface="Times New Roman" pitchFamily="18" charset="0"/>
          </a:endParaRPr>
        </a:p>
      </dsp:txBody>
      <dsp:txXfrm rot="5400000">
        <a:off x="-286584" y="301115"/>
        <a:ext cx="1910563" cy="1337394"/>
      </dsp:txXfrm>
    </dsp:sp>
    <dsp:sp modelId="{15131810-F1B0-4B33-BB08-594681AADE28}">
      <dsp:nvSpPr>
        <dsp:cNvPr id="0" name=""/>
        <dsp:cNvSpPr/>
      </dsp:nvSpPr>
      <dsp:spPr>
        <a:xfrm rot="5400000">
          <a:off x="4216091" y="-2879697"/>
          <a:ext cx="1210236" cy="6997017"/>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kk-KZ" sz="1800" kern="1200" dirty="0" smtClean="0">
              <a:solidFill>
                <a:schemeClr val="tx1"/>
              </a:solidFill>
              <a:latin typeface="Times New Roman" pitchFamily="18" charset="0"/>
              <a:cs typeface="Times New Roman" pitchFamily="18" charset="0"/>
            </a:rPr>
            <a:t>Интеллектуалды  - ажыратып  жатпайтын  ақпараттың  көптігі .</a:t>
          </a:r>
          <a:endParaRPr lang="ru-RU" sz="1800" kern="1200" dirty="0">
            <a:solidFill>
              <a:schemeClr val="tx1"/>
            </a:solidFill>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kk-KZ" sz="1800" kern="1200" dirty="0" smtClean="0">
              <a:solidFill>
                <a:schemeClr val="tx1"/>
              </a:solidFill>
              <a:latin typeface="Times New Roman" pitchFamily="18" charset="0"/>
              <a:cs typeface="Times New Roman" pitchFamily="18" charset="0"/>
            </a:rPr>
            <a:t>Эмоционалды  -  ақпараттың көптігі , жалғыздық сезім , моральдық  және  адамгершілік , үлгісінің  жоқтығы (стресс, дипрес)</a:t>
          </a:r>
          <a:endParaRPr lang="ru-RU" sz="1800" kern="1200" dirty="0">
            <a:solidFill>
              <a:schemeClr val="tx1"/>
            </a:solidFill>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kk-KZ" sz="1800" kern="1200" dirty="0" smtClean="0">
              <a:solidFill>
                <a:schemeClr val="tx1"/>
              </a:solidFill>
              <a:latin typeface="Times New Roman" pitchFamily="18" charset="0"/>
              <a:cs typeface="Times New Roman" pitchFamily="18" charset="0"/>
            </a:rPr>
            <a:t>Физикалық -   балалар арасында  аурулар деңгейінің  өсуі. </a:t>
          </a:r>
          <a:endParaRPr lang="ru-RU" sz="1800" kern="1200" dirty="0">
            <a:solidFill>
              <a:schemeClr val="tx1"/>
            </a:solidFill>
            <a:latin typeface="Times New Roman" pitchFamily="18" charset="0"/>
            <a:cs typeface="Times New Roman" pitchFamily="18" charset="0"/>
          </a:endParaRPr>
        </a:p>
      </dsp:txBody>
      <dsp:txXfrm rot="5400000">
        <a:off x="4216091" y="-2879697"/>
        <a:ext cx="1210236" cy="6997017"/>
      </dsp:txXfrm>
    </dsp:sp>
    <dsp:sp modelId="{92C40435-9908-4490-9CB1-A9AB0EA59D33}">
      <dsp:nvSpPr>
        <dsp:cNvPr id="0" name=""/>
        <dsp:cNvSpPr/>
      </dsp:nvSpPr>
      <dsp:spPr>
        <a:xfrm rot="5400000">
          <a:off x="-286584" y="2275874"/>
          <a:ext cx="1910563" cy="1337394"/>
        </a:xfrm>
        <a:prstGeom prst="chevron">
          <a:avLst/>
        </a:prstGeom>
        <a:solidFill>
          <a:schemeClr val="accent2">
            <a:hueOff val="-6317677"/>
            <a:satOff val="10648"/>
            <a:lumOff val="-13040"/>
            <a:alphaOff val="0"/>
          </a:schemeClr>
        </a:solidFill>
        <a:ln w="25400" cap="flat" cmpd="sng" algn="ctr">
          <a:solidFill>
            <a:schemeClr val="accent2">
              <a:hueOff val="-6317677"/>
              <a:satOff val="10648"/>
              <a:lumOff val="-1304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kk-KZ" sz="1800" kern="1200" dirty="0" smtClean="0">
              <a:latin typeface="Times New Roman" pitchFamily="18" charset="0"/>
              <a:cs typeface="Times New Roman" pitchFamily="18" charset="0"/>
            </a:rPr>
            <a:t>Экономикаылқ дағдарыс</a:t>
          </a:r>
          <a:endParaRPr lang="ru-RU" sz="1800" kern="1200" dirty="0">
            <a:latin typeface="Times New Roman" pitchFamily="18" charset="0"/>
            <a:cs typeface="Times New Roman" pitchFamily="18" charset="0"/>
          </a:endParaRPr>
        </a:p>
      </dsp:txBody>
      <dsp:txXfrm rot="5400000">
        <a:off x="-286584" y="2275874"/>
        <a:ext cx="1910563" cy="1337394"/>
      </dsp:txXfrm>
    </dsp:sp>
    <dsp:sp modelId="{76D9CE47-1EF1-4038-9967-2818271EC018}">
      <dsp:nvSpPr>
        <dsp:cNvPr id="0" name=""/>
        <dsp:cNvSpPr/>
      </dsp:nvSpPr>
      <dsp:spPr>
        <a:xfrm rot="5400000">
          <a:off x="3969428" y="-1040712"/>
          <a:ext cx="1732950" cy="6997017"/>
        </a:xfrm>
        <a:prstGeom prst="round2SameRect">
          <a:avLst/>
        </a:prstGeom>
        <a:solidFill>
          <a:schemeClr val="lt1">
            <a:alpha val="90000"/>
            <a:hueOff val="0"/>
            <a:satOff val="0"/>
            <a:lumOff val="0"/>
            <a:alphaOff val="0"/>
          </a:schemeClr>
        </a:solidFill>
        <a:ln w="25400" cap="flat" cmpd="sng" algn="ctr">
          <a:solidFill>
            <a:schemeClr val="accent2">
              <a:hueOff val="-6317677"/>
              <a:satOff val="10648"/>
              <a:lumOff val="-130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kk-KZ" sz="1600" kern="1200" dirty="0" smtClean="0">
              <a:latin typeface="Times New Roman" pitchFamily="18" charset="0"/>
              <a:cs typeface="Times New Roman" pitchFamily="18" charset="0"/>
            </a:rPr>
            <a:t>Экономикалық ...   мамандар көп болған сайын,  проблемалар көбеюде</a:t>
          </a:r>
          <a:endParaRPr lang="ru-RU" sz="1600" kern="1200" dirty="0">
            <a:solidFill>
              <a:schemeClr val="tx1"/>
            </a:solidFill>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kk-KZ" sz="1600" kern="1200" dirty="0" smtClean="0">
              <a:latin typeface="Times New Roman" pitchFamily="18" charset="0"/>
              <a:cs typeface="Times New Roman" pitchFamily="18" charset="0"/>
            </a:rPr>
            <a:t>Саяси ...  жанымызда тұратын көршімізбен  араласу қиын.</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kk-KZ" sz="1600" kern="1200" dirty="0" smtClean="0">
              <a:latin typeface="Times New Roman" pitchFamily="18" charset="0"/>
              <a:cs typeface="Times New Roman" pitchFamily="18" charset="0"/>
            </a:rPr>
            <a:t>Мәдени .... жоғары  дәрежелі ,  бірақ  адамгершілігі   төмен адамдар  кезеңі</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kk-KZ" sz="1600" kern="1200" dirty="0" smtClean="0">
              <a:latin typeface="Times New Roman" pitchFamily="18" charset="0"/>
              <a:cs typeface="Times New Roman" pitchFamily="18" charset="0"/>
            </a:rPr>
            <a:t>Отбасылық ...  үйлеріміз үлкейген сайын , бақытты  отбасылар  саны  төмендеуде.</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kk-KZ" sz="1600" kern="1200" dirty="0" smtClean="0">
              <a:latin typeface="Times New Roman" pitchFamily="18" charset="0"/>
              <a:cs typeface="Times New Roman" pitchFamily="18" charset="0"/>
            </a:rPr>
            <a:t>Білім беру  ғылыми   дәрежелер көбейген  сайын  мағыналы  пайдасы  байқалмайды </a:t>
          </a:r>
          <a:endParaRPr lang="ru-RU" sz="1600" kern="1200" dirty="0">
            <a:latin typeface="Times New Roman" pitchFamily="18" charset="0"/>
            <a:cs typeface="Times New Roman" pitchFamily="18" charset="0"/>
          </a:endParaRPr>
        </a:p>
      </dsp:txBody>
      <dsp:txXfrm rot="5400000">
        <a:off x="3969428" y="-1040712"/>
        <a:ext cx="1732950" cy="6997017"/>
      </dsp:txXfrm>
    </dsp:sp>
    <dsp:sp modelId="{324F88A5-2816-4675-93AD-77D116E22D86}">
      <dsp:nvSpPr>
        <dsp:cNvPr id="0" name=""/>
        <dsp:cNvSpPr/>
      </dsp:nvSpPr>
      <dsp:spPr>
        <a:xfrm rot="5400000">
          <a:off x="-286584" y="4005091"/>
          <a:ext cx="1910563" cy="1337394"/>
        </a:xfrm>
        <a:prstGeom prst="chevron">
          <a:avLst/>
        </a:prstGeom>
        <a:solidFill>
          <a:schemeClr val="accent2">
            <a:hueOff val="-12635355"/>
            <a:satOff val="21297"/>
            <a:lumOff val="-26079"/>
            <a:alphaOff val="0"/>
          </a:schemeClr>
        </a:solidFill>
        <a:ln w="25400" cap="flat" cmpd="sng" algn="ctr">
          <a:solidFill>
            <a:schemeClr val="accent2">
              <a:hueOff val="-12635355"/>
              <a:satOff val="21297"/>
              <a:lumOff val="-2607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kk-KZ" sz="1800" kern="1200" dirty="0" smtClean="0">
              <a:latin typeface="Times New Roman" pitchFamily="18" charset="0"/>
              <a:cs typeface="Times New Roman" pitchFamily="18" charset="0"/>
            </a:rPr>
            <a:t>Экологиялық дағдарыс</a:t>
          </a:r>
        </a:p>
      </dsp:txBody>
      <dsp:txXfrm rot="5400000">
        <a:off x="-286584" y="4005091"/>
        <a:ext cx="1910563" cy="1337394"/>
      </dsp:txXfrm>
    </dsp:sp>
    <dsp:sp modelId="{F6AF1B60-C3B0-4BC4-A5C4-797C7EEAF4BF}">
      <dsp:nvSpPr>
        <dsp:cNvPr id="0" name=""/>
        <dsp:cNvSpPr/>
      </dsp:nvSpPr>
      <dsp:spPr>
        <a:xfrm rot="5400000">
          <a:off x="4214970" y="895995"/>
          <a:ext cx="1241866" cy="6997017"/>
        </a:xfrm>
        <a:prstGeom prst="round2SameRect">
          <a:avLst/>
        </a:prstGeom>
        <a:solidFill>
          <a:schemeClr val="lt1">
            <a:alpha val="90000"/>
            <a:hueOff val="0"/>
            <a:satOff val="0"/>
            <a:lumOff val="0"/>
            <a:alphaOff val="0"/>
          </a:schemeClr>
        </a:solidFill>
        <a:ln w="25400" cap="flat" cmpd="sng" algn="ctr">
          <a:solidFill>
            <a:schemeClr val="accent2">
              <a:hueOff val="-12635355"/>
              <a:satOff val="21297"/>
              <a:lumOff val="-260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kk-KZ" sz="1800" kern="1200" dirty="0" smtClean="0">
              <a:solidFill>
                <a:schemeClr val="tx1"/>
              </a:solidFill>
              <a:latin typeface="Times New Roman" pitchFamily="18" charset="0"/>
              <a:cs typeface="Times New Roman" pitchFamily="18" charset="0"/>
            </a:rPr>
            <a:t>Климатты -  парникті  әсердің   күшеюі, климаттың  жыли бастауы  </a:t>
          </a:r>
          <a:endParaRPr lang="ru-RU" sz="1800" kern="1200" dirty="0">
            <a:solidFill>
              <a:schemeClr val="tx1"/>
            </a:solidFill>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kk-KZ" sz="1800" kern="1200" dirty="0" smtClean="0">
              <a:solidFill>
                <a:schemeClr val="tx1"/>
              </a:solidFill>
              <a:latin typeface="Times New Roman" pitchFamily="18" charset="0"/>
              <a:cs typeface="Times New Roman" pitchFamily="18" charset="0"/>
            </a:rPr>
            <a:t>Ресурсты – көмірді шектен тыс пайдалану. </a:t>
          </a:r>
          <a:endParaRPr lang="ru-RU" sz="1800" kern="1200" dirty="0">
            <a:solidFill>
              <a:schemeClr val="tx1"/>
            </a:solidFill>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kk-KZ" sz="1800" kern="1200" dirty="0" smtClean="0">
              <a:solidFill>
                <a:schemeClr val="tx1"/>
              </a:solidFill>
              <a:latin typeface="Times New Roman" pitchFamily="18" charset="0"/>
              <a:cs typeface="Times New Roman" pitchFamily="18" charset="0"/>
            </a:rPr>
            <a:t>Табиғи</a:t>
          </a:r>
          <a:r>
            <a:rPr lang="en-US" sz="1800" kern="1200" dirty="0" smtClean="0">
              <a:solidFill>
                <a:schemeClr val="tx1"/>
              </a:solidFill>
              <a:latin typeface="Times New Roman" pitchFamily="18" charset="0"/>
              <a:cs typeface="Times New Roman" pitchFamily="18" charset="0"/>
            </a:rPr>
            <a:t>-</a:t>
          </a:r>
          <a:r>
            <a:rPr lang="kk-KZ" sz="1800" kern="1200" dirty="0" smtClean="0">
              <a:solidFill>
                <a:schemeClr val="tx1"/>
              </a:solidFill>
              <a:latin typeface="Times New Roman" pitchFamily="18" charset="0"/>
              <a:cs typeface="Times New Roman" pitchFamily="18" charset="0"/>
            </a:rPr>
            <a:t>жылудың көбейудің, жер сілкінісі. т.б</a:t>
          </a:r>
          <a:endParaRPr lang="ru-RU" sz="1800" kern="1200" dirty="0">
            <a:solidFill>
              <a:schemeClr val="tx1"/>
            </a:solidFill>
            <a:latin typeface="Times New Roman" pitchFamily="18" charset="0"/>
            <a:cs typeface="Times New Roman" pitchFamily="18" charset="0"/>
          </a:endParaRPr>
        </a:p>
      </dsp:txBody>
      <dsp:txXfrm rot="5400000">
        <a:off x="4214970" y="895995"/>
        <a:ext cx="1241866" cy="699701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A5C3F2-DB70-49E3-9A44-B20B8B63F610}">
      <dsp:nvSpPr>
        <dsp:cNvPr id="0" name=""/>
        <dsp:cNvSpPr/>
      </dsp:nvSpPr>
      <dsp:spPr>
        <a:xfrm rot="5400000">
          <a:off x="4839771" y="-2395845"/>
          <a:ext cx="1693068" cy="6913347"/>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7150" dist="38100" dir="5400000" algn="ctr" rotWithShape="0">
            <a:schemeClr val="accent1">
              <a:alpha val="90000"/>
              <a:tint val="40000"/>
              <a:hueOff val="0"/>
              <a:satOff val="0"/>
              <a:lumOff val="0"/>
              <a:alphaOff val="0"/>
              <a:shade val="9000"/>
              <a:satMod val="105000"/>
              <a:alpha val="48000"/>
            </a:scheme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kk-KZ" sz="2400" kern="1200" dirty="0" smtClean="0">
              <a:latin typeface="Arial" pitchFamily="34" charset="0"/>
              <a:cs typeface="Arial" pitchFamily="34" charset="0"/>
            </a:rPr>
            <a:t>Жақсы мен жаманды, ақиқат пен жалғанды, мәңгі мен уақытшаны интуиция арқылы ажыратып, ар-ұждан дауысын естіп, жоғарғы “Менімізді” танимыз.</a:t>
          </a:r>
          <a:endParaRPr lang="kk-KZ" sz="2400" kern="1200" dirty="0">
            <a:latin typeface="Arial" pitchFamily="34" charset="0"/>
            <a:cs typeface="Arial" pitchFamily="34" charset="0"/>
          </a:endParaRPr>
        </a:p>
      </dsp:txBody>
      <dsp:txXfrm rot="5400000">
        <a:off x="4839771" y="-2395845"/>
        <a:ext cx="1693068" cy="6913347"/>
      </dsp:txXfrm>
    </dsp:sp>
    <dsp:sp modelId="{5C608F36-BAB5-4092-B8D5-C53016CF3FB9}">
      <dsp:nvSpPr>
        <dsp:cNvPr id="0" name=""/>
        <dsp:cNvSpPr/>
      </dsp:nvSpPr>
      <dsp:spPr>
        <a:xfrm>
          <a:off x="1020" y="2660"/>
          <a:ext cx="2228611" cy="2116335"/>
        </a:xfrm>
        <a:prstGeom prst="roundRect">
          <a:avLst/>
        </a:prstGeom>
        <a:solidFill>
          <a:srgbClr val="0070C0"/>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kk-KZ" sz="3200" kern="12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Жоғары сана</a:t>
          </a:r>
          <a:endParaRPr lang="kk-KZ" sz="3200" kern="1200" dirty="0">
            <a:solidFill>
              <a:srgbClr val="FFFF00"/>
            </a:solidFill>
            <a:effectLst>
              <a:outerShdw blurRad="38100" dist="38100" dir="2700000" algn="tl">
                <a:srgbClr val="000000">
                  <a:alpha val="43137"/>
                </a:srgbClr>
              </a:outerShdw>
            </a:effectLst>
            <a:latin typeface="Arial" pitchFamily="34" charset="0"/>
            <a:cs typeface="Arial" pitchFamily="34" charset="0"/>
          </a:endParaRPr>
        </a:p>
      </dsp:txBody>
      <dsp:txXfrm>
        <a:off x="1020" y="2660"/>
        <a:ext cx="2228611" cy="2116335"/>
      </dsp:txXfrm>
    </dsp:sp>
    <dsp:sp modelId="{724F64A7-9198-4A97-8472-5E2DAD200DEE}">
      <dsp:nvSpPr>
        <dsp:cNvPr id="0" name=""/>
        <dsp:cNvSpPr/>
      </dsp:nvSpPr>
      <dsp:spPr>
        <a:xfrm rot="5400000">
          <a:off x="4405379" y="-224233"/>
          <a:ext cx="2408373" cy="706886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7150" dist="38100" dir="5400000" algn="ctr" rotWithShape="0">
            <a:schemeClr val="accent1">
              <a:alpha val="90000"/>
              <a:tint val="40000"/>
              <a:hueOff val="0"/>
              <a:satOff val="0"/>
              <a:lumOff val="0"/>
              <a:alphaOff val="0"/>
              <a:shade val="9000"/>
              <a:satMod val="105000"/>
              <a:alpha val="48000"/>
            </a:scheme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kk-KZ" sz="2400" kern="1200" dirty="0" smtClean="0">
              <a:latin typeface="Arial" pitchFamily="34" charset="0"/>
              <a:cs typeface="Arial" pitchFamily="34" charset="0"/>
            </a:rPr>
            <a:t>Мида сақталатын және адам қол жеткізе алуда  ақпараттың минималды бөлшегін ғана қамтиды. Оның сырттан түскен жаңа ақпаратқа деген эмоциялық әрекеттері түпкі санаға қосымша сигналдар жіберу арқылы өткен шақтардағы әсерлердің эмоциялық мазмұнын бекітуден тұрады.</a:t>
          </a:r>
          <a:endParaRPr lang="kk-KZ" sz="2400" kern="1200" dirty="0">
            <a:latin typeface="Arial" pitchFamily="34" charset="0"/>
            <a:cs typeface="Arial" pitchFamily="34" charset="0"/>
          </a:endParaRPr>
        </a:p>
      </dsp:txBody>
      <dsp:txXfrm rot="5400000">
        <a:off x="4405379" y="-224233"/>
        <a:ext cx="2408373" cy="7068862"/>
      </dsp:txXfrm>
    </dsp:sp>
    <dsp:sp modelId="{61696C06-6E39-43CB-A312-FFD8639592A9}">
      <dsp:nvSpPr>
        <dsp:cNvPr id="0" name=""/>
        <dsp:cNvSpPr/>
      </dsp:nvSpPr>
      <dsp:spPr>
        <a:xfrm>
          <a:off x="1020" y="2370832"/>
          <a:ext cx="2072537" cy="2116335"/>
        </a:xfrm>
        <a:prstGeom prst="roundRect">
          <a:avLst/>
        </a:prstGeom>
        <a:solidFill>
          <a:srgbClr val="0070C0"/>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kk-KZ" sz="4400" kern="12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Сана</a:t>
          </a:r>
          <a:r>
            <a:rPr lang="kk-KZ" sz="6500" kern="1200" dirty="0" smtClean="0"/>
            <a:t> </a:t>
          </a:r>
          <a:endParaRPr lang="kk-KZ" sz="6500" kern="1200" dirty="0"/>
        </a:p>
      </dsp:txBody>
      <dsp:txXfrm>
        <a:off x="1020" y="2370832"/>
        <a:ext cx="2072537" cy="2116335"/>
      </dsp:txXfrm>
    </dsp:sp>
    <dsp:sp modelId="{B9E4E7F8-803A-47F6-A99D-98471E49C9B1}">
      <dsp:nvSpPr>
        <dsp:cNvPr id="0" name=""/>
        <dsp:cNvSpPr/>
      </dsp:nvSpPr>
      <dsp:spPr>
        <a:xfrm rot="5400000">
          <a:off x="4893339" y="2259544"/>
          <a:ext cx="1423972" cy="707525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7150" dist="38100" dir="5400000" algn="ctr" rotWithShape="0">
            <a:schemeClr val="accent1">
              <a:alpha val="90000"/>
              <a:tint val="40000"/>
              <a:hueOff val="0"/>
              <a:satOff val="0"/>
              <a:lumOff val="0"/>
              <a:alphaOff val="0"/>
              <a:shade val="9000"/>
              <a:satMod val="105000"/>
              <a:alpha val="48000"/>
            </a:scheme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kk-KZ" sz="2400" kern="1200" dirty="0" smtClean="0">
              <a:latin typeface="Arial" pitchFamily="34" charset="0"/>
              <a:cs typeface="Arial" pitchFamily="34" charset="0"/>
            </a:rPr>
            <a:t>Санадан өткен ақпарат түпкі сана деңгейінде сезім мен эмоциялар түрінде сақталып, адамның мінез-құлығын қалыптастыруға ықпалын тигізеді.</a:t>
          </a:r>
          <a:endParaRPr lang="kk-KZ" sz="2400" kern="1200" dirty="0">
            <a:latin typeface="Arial" pitchFamily="34" charset="0"/>
            <a:cs typeface="Arial" pitchFamily="34" charset="0"/>
          </a:endParaRPr>
        </a:p>
      </dsp:txBody>
      <dsp:txXfrm rot="5400000">
        <a:off x="4893339" y="2259544"/>
        <a:ext cx="1423972" cy="7075254"/>
      </dsp:txXfrm>
    </dsp:sp>
    <dsp:sp modelId="{0E579BE6-74EF-446B-9A6D-0C3557F1E6C4}">
      <dsp:nvSpPr>
        <dsp:cNvPr id="0" name=""/>
        <dsp:cNvSpPr/>
      </dsp:nvSpPr>
      <dsp:spPr>
        <a:xfrm>
          <a:off x="1020" y="4739003"/>
          <a:ext cx="2066678" cy="2116335"/>
        </a:xfrm>
        <a:prstGeom prst="roundRect">
          <a:avLst/>
        </a:prstGeom>
        <a:solidFill>
          <a:srgbClr val="0070C0"/>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kk-KZ" sz="4400" kern="12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Түпкі сана</a:t>
          </a:r>
          <a:endParaRPr lang="kk-KZ" sz="4400" kern="1200" dirty="0">
            <a:solidFill>
              <a:srgbClr val="FFFF00"/>
            </a:solidFill>
            <a:effectLst>
              <a:outerShdw blurRad="38100" dist="38100" dir="2700000" algn="tl">
                <a:srgbClr val="000000">
                  <a:alpha val="43137"/>
                </a:srgbClr>
              </a:outerShdw>
            </a:effectLst>
            <a:latin typeface="Arial" pitchFamily="34" charset="0"/>
            <a:cs typeface="Arial" pitchFamily="34" charset="0"/>
          </a:endParaRPr>
        </a:p>
      </dsp:txBody>
      <dsp:txXfrm>
        <a:off x="1020" y="4739003"/>
        <a:ext cx="2066678" cy="211633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30.03.2017</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30.03.2017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30.03.2017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30.03.2017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30.03.2017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30.03.2017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30.03.2017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30.03.2017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30.03.2017</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hyperlink" Target="https://kk.wikipedia.org/wiki/1968"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kk.wikipedia.org/w/index.php?title=%D0%90%D1%83%D1%80%D0%B5%D0%BB%D0%B8%D0%BE_%D0%9F%D0%B5%D1%87%D1%87%D0%B5%D0%B8&amp;action=edit&amp;redlink=1" TargetMode="External"/><Relationship Id="rId4" Type="http://schemas.openxmlformats.org/officeDocument/2006/relationships/hyperlink" Target="https://kk.wikipedia.org/w/index.php?title=%D2%9A%D0%BE%D2%93%D0%B0%D0%BC%D0%B4%D1%8B%D2%9B_%D2%B1%D0%B9%D1%8B%D0%BC&amp;action=edit&amp;redlink=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hyperlink" Target="https://kk.wikipedia.org/w/index.php?title=%D0%9F%D1%81%D0%B8%D1%85%D0%B8%D0%B0%D1%82%D1%80&amp;action=edit&amp;redlink=1" TargetMode="External"/><Relationship Id="rId4" Type="http://schemas.openxmlformats.org/officeDocument/2006/relationships/hyperlink" Target="https://kk.wikipedia.org/wiki/%D0%9F%D1%81%D0%B8%D1%85%D0%BE%D0%BB%D0%BE%D0%B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1785918" y="1142984"/>
            <a:ext cx="6215106" cy="175432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ru-RU" sz="6000" b="1" dirty="0" err="1" smtClean="0">
                <a:ln w="11430"/>
                <a:solidFill>
                  <a:schemeClr val="accent1"/>
                </a:solidFill>
                <a:effectLst>
                  <a:outerShdw blurRad="80000" dist="40000" dir="5040000" algn="tl">
                    <a:srgbClr val="000000">
                      <a:alpha val="30000"/>
                    </a:srgbClr>
                  </a:outerShdw>
                </a:effectLst>
              </a:rPr>
              <a:t>Тыныштық сәті</a:t>
            </a:r>
            <a:endParaRPr lang="ru-RU" sz="6000" b="1" dirty="0" smtClean="0">
              <a:ln w="11430"/>
              <a:solidFill>
                <a:schemeClr val="accent1"/>
              </a:solidFill>
              <a:effectLst>
                <a:outerShdw blurRad="80000" dist="40000" dir="5040000" algn="tl">
                  <a:srgbClr val="000000">
                    <a:alpha val="30000"/>
                  </a:srgbClr>
                </a:outerShdw>
              </a:effectLst>
            </a:endParaRPr>
          </a:p>
          <a:p>
            <a:endParaRPr lang="ru-RU"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 name="Picture 2"/>
          <p:cNvPicPr>
            <a:picLocks noChangeAspect="1" noChangeArrowheads="1"/>
          </p:cNvPicPr>
          <p:nvPr/>
        </p:nvPicPr>
        <p:blipFill>
          <a:blip r:embed="rId3" cstate="print"/>
          <a:srcRect/>
          <a:stretch>
            <a:fillRect/>
          </a:stretch>
        </p:blipFill>
        <p:spPr bwMode="auto">
          <a:xfrm>
            <a:off x="0" y="2285992"/>
            <a:ext cx="9144000" cy="4572008"/>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2"/>
          </p:nvPr>
        </p:nvSpPr>
        <p:spPr/>
        <p:txBody>
          <a:bodyPr/>
          <a:lstStyle/>
          <a:p>
            <a:endParaRPr lang="ru-RU"/>
          </a:p>
        </p:txBody>
      </p:sp>
      <p:sp>
        <p:nvSpPr>
          <p:cNvPr id="4" name="Содержимое 3"/>
          <p:cNvSpPr>
            <a:spLocks noGrp="1"/>
          </p:cNvSpPr>
          <p:nvPr>
            <p:ph sz="half" idx="1"/>
          </p:nvPr>
        </p:nvSpPr>
        <p:spPr/>
        <p:txBody>
          <a:bodyPr/>
          <a:lstStyle/>
          <a:p>
            <a:endParaRPr lang="ru-RU" dirty="0"/>
          </a:p>
        </p:txBody>
      </p:sp>
      <p:pic>
        <p:nvPicPr>
          <p:cNvPr id="5" name="Содержимое 5" descr="http://im6-tub-kz.yandex.net/i?id=508333202-13-72"/>
          <p:cNvPicPr>
            <a:picLocks noGrp="1"/>
          </p:cNvPicPr>
          <p:nvPr>
            <p:ph sz="half" idx="1"/>
          </p:nvPr>
        </p:nvPicPr>
        <p:blipFill>
          <a:blip r:embed="rId2" cstate="print">
            <a:extLst>
              <a:ext uri="{28A0092B-C50C-407E-A947-70E740481C1C}"/>
            </a:extLst>
          </a:blip>
          <a:srcRect/>
          <a:stretch>
            <a:fillRect/>
          </a:stretch>
        </p:blipFill>
        <p:spPr bwMode="auto">
          <a:xfrm>
            <a:off x="0" y="0"/>
            <a:ext cx="9144000" cy="685800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xmlns="" val="2793734649"/>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700001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642910" y="0"/>
            <a:ext cx="8215370" cy="861774"/>
          </a:xfrm>
          <a:prstGeom prst="rect">
            <a:avLst/>
          </a:prstGeom>
        </p:spPr>
        <p:txBody>
          <a:bodyPr wrap="square">
            <a:spAutoFit/>
          </a:bodyPr>
          <a:lstStyle/>
          <a:p>
            <a:pPr marL="457200" indent="-457200" algn="ctr" eaLnBrk="0" fontAlgn="base" hangingPunct="0">
              <a:spcBef>
                <a:spcPct val="0"/>
              </a:spcBef>
              <a:spcAft>
                <a:spcPct val="0"/>
              </a:spcAft>
            </a:pPr>
            <a:r>
              <a:rPr lang="kk-KZ" sz="3200" b="1" dirty="0" smtClean="0">
                <a:solidFill>
                  <a:srgbClr val="00B0F0"/>
                </a:solidFill>
                <a:latin typeface="Times New Roman" pitchFamily="18" charset="0"/>
                <a:ea typeface="Calibri" pitchFamily="34" charset="0"/>
                <a:cs typeface="Times New Roman" pitchFamily="18" charset="0"/>
              </a:rPr>
              <a:t>Сананы тазарту</a:t>
            </a:r>
          </a:p>
          <a:p>
            <a:pPr marL="342900" indent="-342900" algn="just" eaLnBrk="0" fontAlgn="base" hangingPunct="0">
              <a:spcBef>
                <a:spcPct val="0"/>
              </a:spcBef>
              <a:spcAft>
                <a:spcPct val="0"/>
              </a:spcAft>
            </a:pPr>
            <a:endParaRPr lang="ru-RU" dirty="0" smtClean="0">
              <a:latin typeface="Arial" pitchFamily="34" charset="0"/>
              <a:cs typeface="Arial" pitchFamily="34" charset="0"/>
            </a:endParaRPr>
          </a:p>
        </p:txBody>
      </p:sp>
      <p:sp>
        <p:nvSpPr>
          <p:cNvPr id="6" name="Блок-схема: альтернативный процесс 5"/>
          <p:cNvSpPr/>
          <p:nvPr/>
        </p:nvSpPr>
        <p:spPr>
          <a:xfrm>
            <a:off x="285720" y="785794"/>
            <a:ext cx="8643998" cy="578647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eaLnBrk="0" fontAlgn="base" hangingPunct="0">
              <a:spcBef>
                <a:spcPct val="0"/>
              </a:spcBef>
              <a:spcAft>
                <a:spcPct val="0"/>
              </a:spcAft>
              <a:buFontTx/>
              <a:buAutoNum type="arabicPeriod"/>
            </a:pPr>
            <a:r>
              <a:rPr lang="kk-KZ" sz="2000" dirty="0" smtClean="0">
                <a:solidFill>
                  <a:srgbClr val="0070C0"/>
                </a:solidFill>
                <a:latin typeface="Times New Roman" pitchFamily="18" charset="0"/>
                <a:ea typeface="Calibri" pitchFamily="34" charset="0"/>
                <a:cs typeface="Times New Roman" pitchFamily="18" charset="0"/>
              </a:rPr>
              <a:t>Күн сайын жағымды көңіл күйге ену тәсілін қолданыңдар. Бұл сананы тыныштандыру мен бақылау үшін әлемді ұғынуға арналған тікелей және тура  әдіс. </a:t>
            </a:r>
          </a:p>
          <a:p>
            <a:pPr marL="457200" indent="-457200" algn="just" eaLnBrk="0" fontAlgn="base" hangingPunct="0">
              <a:spcBef>
                <a:spcPct val="0"/>
              </a:spcBef>
              <a:spcAft>
                <a:spcPct val="0"/>
              </a:spcAft>
              <a:buFontTx/>
              <a:buAutoNum type="arabicPeriod"/>
            </a:pPr>
            <a:r>
              <a:rPr lang="kk-KZ" sz="2000" dirty="0" smtClean="0">
                <a:solidFill>
                  <a:srgbClr val="0070C0"/>
                </a:solidFill>
                <a:latin typeface="Times New Roman" pitchFamily="18" charset="0"/>
                <a:ea typeface="Calibri" pitchFamily="34" charset="0"/>
                <a:cs typeface="Times New Roman" pitchFamily="18" charset="0"/>
              </a:rPr>
              <a:t>Күні барлық адамдарға сүйіспеншілік нұрын шашуға талпыныңдар.</a:t>
            </a:r>
          </a:p>
          <a:p>
            <a:pPr marL="457200" indent="-457200" algn="just" eaLnBrk="0" fontAlgn="base" hangingPunct="0">
              <a:spcBef>
                <a:spcPct val="0"/>
              </a:spcBef>
              <a:spcAft>
                <a:spcPct val="0"/>
              </a:spcAft>
              <a:buFontTx/>
              <a:buAutoNum type="arabicPeriod"/>
            </a:pPr>
            <a:r>
              <a:rPr lang="kk-KZ" sz="2000" dirty="0" smtClean="0">
                <a:solidFill>
                  <a:srgbClr val="0070C0"/>
                </a:solidFill>
                <a:latin typeface="Times New Roman" pitchFamily="18" charset="0"/>
                <a:ea typeface="Calibri" pitchFamily="34" charset="0"/>
                <a:cs typeface="Times New Roman" pitchFamily="18" charset="0"/>
              </a:rPr>
              <a:t>Ұйықтар алдында күні бойы не істегеніңізді еске түсіру үшін бірнеше минуттыңызды бөліңіз. Одан әрі дұрыс шешім қабылдауға дағдыланыңыз.</a:t>
            </a:r>
          </a:p>
          <a:p>
            <a:pPr marL="457200" indent="-457200" algn="just" eaLnBrk="0" fontAlgn="base" hangingPunct="0">
              <a:spcBef>
                <a:spcPct val="0"/>
              </a:spcBef>
              <a:spcAft>
                <a:spcPct val="0"/>
              </a:spcAft>
              <a:buFontTx/>
              <a:buAutoNum type="arabicPeriod"/>
            </a:pPr>
            <a:r>
              <a:rPr lang="kk-KZ" sz="2000" dirty="0" smtClean="0">
                <a:solidFill>
                  <a:srgbClr val="0070C0"/>
                </a:solidFill>
                <a:latin typeface="Times New Roman" pitchFamily="18" charset="0"/>
                <a:ea typeface="Calibri" pitchFamily="34" charset="0"/>
                <a:cs typeface="Times New Roman" pitchFamily="18" charset="0"/>
              </a:rPr>
              <a:t>Ашу- ызаңызды бақылаңыз.Өзіңізді ұрсып, ренжіткен адам сізге өз ашу-ызаңызды  бақылауға көмектесетінін әрдайым есте ұстаңыз.</a:t>
            </a:r>
          </a:p>
          <a:p>
            <a:pPr algn="just" eaLnBrk="0" fontAlgn="base" hangingPunct="0">
              <a:spcBef>
                <a:spcPct val="0"/>
              </a:spcBef>
              <a:spcAft>
                <a:spcPct val="0"/>
              </a:spcAft>
            </a:pPr>
            <a:r>
              <a:rPr lang="kk-KZ" sz="2000" dirty="0" smtClean="0">
                <a:solidFill>
                  <a:srgbClr val="0070C0"/>
                </a:solidFill>
                <a:latin typeface="Times New Roman" pitchFamily="18" charset="0"/>
                <a:ea typeface="Calibri" pitchFamily="34" charset="0"/>
                <a:cs typeface="Times New Roman" pitchFamily="18" charset="0"/>
              </a:rPr>
              <a:t>      Ашулана бастасаң, онда </a:t>
            </a:r>
          </a:p>
          <a:p>
            <a:pPr algn="just" eaLnBrk="0" fontAlgn="base" hangingPunct="0">
              <a:spcBef>
                <a:spcPct val="0"/>
              </a:spcBef>
              <a:spcAft>
                <a:spcPct val="0"/>
              </a:spcAft>
            </a:pPr>
            <a:r>
              <a:rPr lang="kk-KZ" sz="2000" dirty="0" smtClean="0">
                <a:solidFill>
                  <a:srgbClr val="0070C0"/>
                </a:solidFill>
                <a:latin typeface="Times New Roman" pitchFamily="18" charset="0"/>
                <a:ea typeface="Calibri" pitchFamily="34" charset="0"/>
                <a:cs typeface="Times New Roman" pitchFamily="18" charset="0"/>
              </a:rPr>
              <a:t>      - бір стакан суық су ішіңіз;</a:t>
            </a:r>
          </a:p>
          <a:p>
            <a:pPr algn="just" eaLnBrk="0" fontAlgn="base" hangingPunct="0">
              <a:spcBef>
                <a:spcPct val="0"/>
              </a:spcBef>
              <a:spcAft>
                <a:spcPct val="0"/>
              </a:spcAft>
            </a:pPr>
            <a:r>
              <a:rPr lang="kk-KZ" sz="2000" dirty="0" smtClean="0">
                <a:solidFill>
                  <a:srgbClr val="0070C0"/>
                </a:solidFill>
                <a:latin typeface="Times New Roman" pitchFamily="18" charset="0"/>
                <a:ea typeface="Calibri" pitchFamily="34" charset="0"/>
                <a:cs typeface="Times New Roman" pitchFamily="18" charset="0"/>
              </a:rPr>
              <a:t>      - айнадан бет-жүзіңізге қараңыз;</a:t>
            </a:r>
          </a:p>
          <a:p>
            <a:pPr algn="just" eaLnBrk="0" fontAlgn="base" hangingPunct="0">
              <a:spcBef>
                <a:spcPct val="0"/>
              </a:spcBef>
              <a:spcAft>
                <a:spcPct val="0"/>
              </a:spcAft>
            </a:pPr>
            <a:r>
              <a:rPr lang="kk-KZ" sz="2000" dirty="0" smtClean="0">
                <a:solidFill>
                  <a:srgbClr val="0070C0"/>
                </a:solidFill>
                <a:latin typeface="Times New Roman" pitchFamily="18" charset="0"/>
                <a:ea typeface="Calibri" pitchFamily="34" charset="0"/>
                <a:cs typeface="Times New Roman" pitchFamily="18" charset="0"/>
              </a:rPr>
              <a:t>      - тыныш қана жатыңыз;</a:t>
            </a:r>
          </a:p>
          <a:p>
            <a:pPr algn="just" eaLnBrk="0" fontAlgn="base" hangingPunct="0">
              <a:spcBef>
                <a:spcPct val="0"/>
              </a:spcBef>
              <a:spcAft>
                <a:spcPct val="0"/>
              </a:spcAft>
            </a:pPr>
            <a:r>
              <a:rPr lang="kk-KZ" sz="2000" dirty="0" smtClean="0">
                <a:solidFill>
                  <a:srgbClr val="0070C0"/>
                </a:solidFill>
                <a:latin typeface="Times New Roman" pitchFamily="18" charset="0"/>
                <a:ea typeface="Calibri" pitchFamily="34" charset="0"/>
                <a:cs typeface="Times New Roman" pitchFamily="18" charset="0"/>
              </a:rPr>
              <a:t>      - ашуыңыз келіп тұрған жерден кетіп қалыңыз.</a:t>
            </a:r>
          </a:p>
          <a:p>
            <a:pPr marL="457200" indent="-457200" algn="just" eaLnBrk="0" fontAlgn="base" hangingPunct="0">
              <a:spcBef>
                <a:spcPct val="0"/>
              </a:spcBef>
              <a:spcAft>
                <a:spcPct val="0"/>
              </a:spcAft>
              <a:buFontTx/>
              <a:buAutoNum type="arabicPeriod" startAt="5"/>
            </a:pPr>
            <a:r>
              <a:rPr lang="kk-KZ" sz="2000" dirty="0" smtClean="0">
                <a:solidFill>
                  <a:srgbClr val="0070C0"/>
                </a:solidFill>
                <a:latin typeface="Times New Roman" pitchFamily="18" charset="0"/>
                <a:ea typeface="Calibri" pitchFamily="34" charset="0"/>
                <a:cs typeface="Times New Roman" pitchFamily="18" charset="0"/>
              </a:rPr>
              <a:t>Өзіңізді тыныштандыратын ізгі немесе жұбату сөздерді  дауыстап</a:t>
            </a:r>
          </a:p>
          <a:p>
            <a:pPr algn="just" eaLnBrk="0" fontAlgn="base" hangingPunct="0">
              <a:spcBef>
                <a:spcPct val="0"/>
              </a:spcBef>
              <a:spcAft>
                <a:spcPct val="0"/>
              </a:spcAft>
            </a:pPr>
            <a:r>
              <a:rPr lang="kk-KZ" sz="2000" dirty="0" smtClean="0">
                <a:solidFill>
                  <a:srgbClr val="0070C0"/>
                </a:solidFill>
                <a:latin typeface="Times New Roman" pitchFamily="18" charset="0"/>
                <a:ea typeface="Calibri" pitchFamily="34" charset="0"/>
                <a:cs typeface="Times New Roman" pitchFamily="18" charset="0"/>
              </a:rPr>
              <a:t>         айтыңыз.</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0"/>
            <a:ext cx="7958166" cy="676294"/>
          </a:xfrm>
        </p:spPr>
        <p:txBody>
          <a:bodyPr/>
          <a:lstStyle/>
          <a:p>
            <a:pPr algn="ctr"/>
            <a:r>
              <a:rPr lang="kk-KZ" sz="4000" dirty="0" smtClean="0">
                <a:solidFill>
                  <a:schemeClr val="accent1"/>
                </a:solidFill>
                <a:latin typeface="Times New Roman" pitchFamily="18" charset="0"/>
                <a:cs typeface="Times New Roman" pitchFamily="18" charset="0"/>
              </a:rPr>
              <a:t>Құндылықтар терегі</a:t>
            </a:r>
            <a:endParaRPr lang="ru-RU" sz="4000" dirty="0">
              <a:solidFill>
                <a:schemeClr val="accent1"/>
              </a:solidFill>
              <a:latin typeface="Times New Roman" pitchFamily="18" charset="0"/>
              <a:cs typeface="Times New Roman" pitchFamily="18" charset="0"/>
            </a:endParaRPr>
          </a:p>
        </p:txBody>
      </p:sp>
      <p:sp>
        <p:nvSpPr>
          <p:cNvPr id="6" name="Текст 5"/>
          <p:cNvSpPr>
            <a:spLocks noGrp="1"/>
          </p:cNvSpPr>
          <p:nvPr>
            <p:ph type="body" idx="2"/>
          </p:nvPr>
        </p:nvSpPr>
        <p:spPr>
          <a:xfrm>
            <a:off x="142844" y="642918"/>
            <a:ext cx="3143272" cy="5962745"/>
          </a:xfrm>
          <a:prstGeom prst="roundRect">
            <a:avLst/>
          </a:prstGeom>
          <a:solidFill>
            <a:srgbClr val="D1FCC8"/>
          </a:solidFill>
        </p:spPr>
        <p:style>
          <a:lnRef idx="1">
            <a:schemeClr val="accent4"/>
          </a:lnRef>
          <a:fillRef idx="2">
            <a:schemeClr val="accent4"/>
          </a:fillRef>
          <a:effectRef idx="1">
            <a:schemeClr val="accent4"/>
          </a:effectRef>
          <a:fontRef idx="minor">
            <a:schemeClr val="dk1"/>
          </a:fontRef>
        </p:style>
        <p:txBody>
          <a:bodyPr wrap="square">
            <a:spAutoFit/>
          </a:bodyPr>
          <a:lstStyle/>
          <a:p>
            <a:pPr lvl="0"/>
            <a:r>
              <a:rPr kumimoji="0" lang="ru-RU" sz="1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Ақиқат-құндылықтың түп тамыры</a:t>
            </a:r>
            <a:r>
              <a:rPr kumimoji="0" lang="ru-RU" sz="1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Үнемі түп-тамырды сүйіспеншілікпен суарып</a:t>
            </a:r>
            <a:r>
              <a:rPr kumimoji="0" lang="ru-RU" sz="1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отыру</a:t>
            </a:r>
            <a:r>
              <a:rPr kumimoji="0" lang="ru-RU" sz="1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керек</a:t>
            </a:r>
            <a:r>
              <a:rPr kumimoji="0" lang="ru-RU" sz="1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Ақиқатпен өмір сүріп айналамыздағыларға сүйіспеншілікпен қарайтын болсақ, дұрыс әрекет болады</a:t>
            </a:r>
            <a:r>
              <a:rPr kumimoji="0" lang="ru-RU" sz="1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Ал </a:t>
            </a:r>
            <a:r>
              <a:rPr kumimoji="0" lang="ru-RU" sz="1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дұрыс әрекет</a:t>
            </a:r>
            <a:r>
              <a:rPr lang="ru-RU" sz="1800" b="1" dirty="0" err="1">
                <a:solidFill>
                  <a:srgbClr val="0000FF"/>
                </a:solidFill>
                <a:latin typeface="Times New Roman" pitchFamily="18" charset="0"/>
                <a:ea typeface="Times New Roman" pitchFamily="18" charset="0"/>
                <a:cs typeface="Times New Roman" pitchFamily="18" charset="0"/>
              </a:rPr>
              <a:t> </a:t>
            </a:r>
            <a:r>
              <a:rPr kumimoji="0" lang="ru-RU" sz="1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бар </a:t>
            </a:r>
            <a:r>
              <a:rPr kumimoji="0" lang="ru-RU" sz="1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жерде</a:t>
            </a:r>
            <a:r>
              <a:rPr kumimoji="0" lang="ru-RU" sz="1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ішкі</a:t>
            </a:r>
            <a:r>
              <a:rPr kumimoji="0" lang="ru-RU" sz="1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жан</a:t>
            </a:r>
            <a:r>
              <a:rPr kumimoji="0" lang="ru-RU" sz="1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дүниесмізде тыныштық орнайды</a:t>
            </a:r>
            <a:r>
              <a:rPr kumimoji="0" lang="ru-RU" sz="1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Жанымыз</a:t>
            </a:r>
            <a:r>
              <a:rPr kumimoji="0" lang="ru-RU" sz="1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тыныштықта болса</a:t>
            </a:r>
            <a:r>
              <a:rPr kumimoji="0" lang="ru-RU" sz="1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біз</a:t>
            </a:r>
            <a:r>
              <a:rPr kumimoji="0" lang="ru-RU" sz="1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әркез бақытты боламыз</a:t>
            </a:r>
            <a:r>
              <a:rPr kumimoji="0" lang="ru-RU" sz="1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p>
          <a:p>
            <a:pPr lvl="0"/>
            <a:r>
              <a:rPr kumimoji="0" lang="ru-RU" sz="1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Бақыт құшағында өмір сүргеннен кейін</a:t>
            </a:r>
            <a:r>
              <a:rPr kumimoji="0" lang="ru-RU" sz="1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ешкім</a:t>
            </a:r>
            <a:r>
              <a:rPr kumimoji="0" lang="ru-RU" sz="1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бізге</a:t>
            </a:r>
            <a:r>
              <a:rPr kumimoji="0" lang="ru-RU" sz="1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қиянат жасамайды</a:t>
            </a:r>
            <a:r>
              <a:rPr kumimoji="0" lang="ru-RU" sz="1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біз</a:t>
            </a:r>
            <a:r>
              <a:rPr kumimoji="0" lang="ru-RU" sz="1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де </a:t>
            </a:r>
            <a:r>
              <a:rPr kumimoji="0" lang="ru-RU" sz="1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ешбір</a:t>
            </a:r>
            <a:r>
              <a:rPr kumimoji="0" lang="ru-RU" sz="1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пендеге</a:t>
            </a:r>
            <a:r>
              <a:rPr kumimoji="0" lang="ru-RU" sz="1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қиянат жасай</a:t>
            </a:r>
            <a:r>
              <a:rPr kumimoji="0" lang="ru-RU" sz="1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алмаймыз</a:t>
            </a:r>
            <a:r>
              <a:rPr kumimoji="0" lang="ru-RU" sz="1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a:t>
            </a:r>
            <a:endParaRPr kumimoji="0" lang="ru-RU" sz="1800" b="1" i="0" u="none" strike="noStrike" cap="none" normalizeH="0" baseline="0" dirty="0" smtClean="0">
              <a:ln>
                <a:noFill/>
              </a:ln>
              <a:solidFill>
                <a:srgbClr val="0000FF"/>
              </a:solidFill>
              <a:effectLst/>
              <a:latin typeface="Times New Roman" pitchFamily="18" charset="0"/>
              <a:cs typeface="Times New Roman" pitchFamily="18" charset="0"/>
            </a:endParaRPr>
          </a:p>
        </p:txBody>
      </p:sp>
      <p:pic>
        <p:nvPicPr>
          <p:cNvPr id="7" name="Picture 2" descr="D:\Рабочий стол\Рисунок1.png"/>
          <p:cNvPicPr>
            <a:picLocks noGrp="1" noChangeAspect="1" noChangeArrowheads="1"/>
          </p:cNvPicPr>
          <p:nvPr>
            <p:ph sz="half" idx="1"/>
          </p:nvPr>
        </p:nvPicPr>
        <p:blipFill>
          <a:blip r:embed="rId3" cstate="print"/>
          <a:srcRect/>
          <a:stretch>
            <a:fillRect/>
          </a:stretch>
        </p:blipFill>
        <p:spPr bwMode="auto">
          <a:xfrm>
            <a:off x="3575050" y="1214422"/>
            <a:ext cx="5354668" cy="507209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7815290" cy="1162050"/>
          </a:xfrm>
        </p:spPr>
        <p:txBody>
          <a:bodyPr/>
          <a:lstStyle/>
          <a:p>
            <a:pPr algn="ctr"/>
            <a:r>
              <a:rPr lang="kk-KZ" sz="3200" dirty="0" smtClean="0">
                <a:solidFill>
                  <a:schemeClr val="tx1"/>
                </a:solidFill>
                <a:latin typeface="Times New Roman" pitchFamily="18" charset="0"/>
                <a:cs typeface="Times New Roman" pitchFamily="18" charset="0"/>
              </a:rPr>
              <a:t>Видеоролик “Менің атым Қожа”</a:t>
            </a:r>
            <a:endParaRPr lang="ru-RU"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1142984"/>
            <a:ext cx="7715304" cy="1500198"/>
          </a:xfrm>
        </p:spPr>
        <p:txBody>
          <a:bodyPr/>
          <a:lstStyle/>
          <a:p>
            <a:pPr algn="ctr"/>
            <a:r>
              <a:rPr lang="kk-KZ" sz="3200" b="1" dirty="0" smtClean="0">
                <a:solidFill>
                  <a:srgbClr val="C00000"/>
                </a:solidFill>
                <a:latin typeface="Times New Roman" pitchFamily="18" charset="0"/>
                <a:cs typeface="Times New Roman" pitchFamily="18" charset="0"/>
              </a:rPr>
              <a:t/>
            </a:r>
            <a:br>
              <a:rPr lang="kk-KZ" sz="3200" b="1" dirty="0" smtClean="0">
                <a:solidFill>
                  <a:srgbClr val="C00000"/>
                </a:solidFill>
                <a:latin typeface="Times New Roman" pitchFamily="18" charset="0"/>
                <a:cs typeface="Times New Roman" pitchFamily="18" charset="0"/>
              </a:rPr>
            </a:br>
            <a:r>
              <a:rPr lang="kk-KZ" sz="3200" b="1" dirty="0" smtClean="0">
                <a:solidFill>
                  <a:srgbClr val="C00000"/>
                </a:solidFill>
                <a:latin typeface="Times New Roman" pitchFamily="18" charset="0"/>
                <a:cs typeface="Times New Roman" pitchFamily="18" charset="0"/>
              </a:rPr>
              <a:t/>
            </a:r>
            <a:br>
              <a:rPr lang="kk-KZ" sz="3200" b="1" dirty="0" smtClean="0">
                <a:solidFill>
                  <a:srgbClr val="C00000"/>
                </a:solidFill>
                <a:latin typeface="Times New Roman" pitchFamily="18" charset="0"/>
                <a:cs typeface="Times New Roman" pitchFamily="18" charset="0"/>
              </a:rPr>
            </a:br>
            <a:r>
              <a:rPr lang="kk-KZ" sz="3200" b="1" dirty="0" smtClean="0">
                <a:solidFill>
                  <a:srgbClr val="C00000"/>
                </a:solidFill>
                <a:latin typeface="Times New Roman" pitchFamily="18" charset="0"/>
                <a:cs typeface="Times New Roman" pitchFamily="18" charset="0"/>
              </a:rPr>
              <a:t/>
            </a:r>
            <a:br>
              <a:rPr lang="kk-KZ" sz="3200" b="1" dirty="0" smtClean="0">
                <a:solidFill>
                  <a:srgbClr val="C00000"/>
                </a:solidFill>
                <a:latin typeface="Times New Roman" pitchFamily="18" charset="0"/>
                <a:cs typeface="Times New Roman" pitchFamily="18" charset="0"/>
              </a:rPr>
            </a:br>
            <a:r>
              <a:rPr lang="kk-KZ" sz="3200" b="1" dirty="0" smtClean="0">
                <a:solidFill>
                  <a:srgbClr val="C00000"/>
                </a:solidFill>
                <a:latin typeface="Times New Roman" pitchFamily="18" charset="0"/>
                <a:cs typeface="Times New Roman" pitchFamily="18" charset="0"/>
              </a:rPr>
              <a:t/>
            </a:r>
            <a:br>
              <a:rPr lang="kk-KZ" sz="3200" b="1" dirty="0" smtClean="0">
                <a:solidFill>
                  <a:srgbClr val="C00000"/>
                </a:solidFill>
                <a:latin typeface="Times New Roman" pitchFamily="18" charset="0"/>
                <a:cs typeface="Times New Roman" pitchFamily="18" charset="0"/>
              </a:rPr>
            </a:br>
            <a:r>
              <a:rPr lang="kk-KZ" sz="3200" b="1" dirty="0" smtClean="0">
                <a:solidFill>
                  <a:srgbClr val="C00000"/>
                </a:solidFill>
                <a:latin typeface="Times New Roman" pitchFamily="18" charset="0"/>
                <a:cs typeface="Times New Roman" pitchFamily="18" charset="0"/>
              </a:rPr>
              <a:t/>
            </a:r>
            <a:br>
              <a:rPr lang="kk-KZ" sz="3200" b="1" dirty="0" smtClean="0">
                <a:solidFill>
                  <a:srgbClr val="C00000"/>
                </a:solidFill>
                <a:latin typeface="Times New Roman" pitchFamily="18" charset="0"/>
                <a:cs typeface="Times New Roman" pitchFamily="18" charset="0"/>
              </a:rPr>
            </a:br>
            <a:r>
              <a:rPr lang="kk-KZ" sz="3200" b="1" dirty="0" smtClean="0">
                <a:solidFill>
                  <a:srgbClr val="C00000"/>
                </a:solidFill>
                <a:latin typeface="Times New Roman" pitchFamily="18" charset="0"/>
                <a:cs typeface="Times New Roman" pitchFamily="18" charset="0"/>
              </a:rPr>
              <a:t/>
            </a:r>
            <a:br>
              <a:rPr lang="kk-KZ" sz="3200" b="1" dirty="0" smtClean="0">
                <a:solidFill>
                  <a:srgbClr val="C00000"/>
                </a:solidFill>
                <a:latin typeface="Times New Roman" pitchFamily="18" charset="0"/>
                <a:cs typeface="Times New Roman" pitchFamily="18" charset="0"/>
              </a:rPr>
            </a:br>
            <a:r>
              <a:rPr lang="kk-KZ" sz="3200" dirty="0" smtClean="0">
                <a:solidFill>
                  <a:srgbClr val="C00000"/>
                </a:solidFill>
                <a:latin typeface="Times New Roman" pitchFamily="18" charset="0"/>
                <a:cs typeface="Times New Roman" pitchFamily="18" charset="0"/>
              </a:rPr>
              <a:t> </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kk-KZ" sz="3600" b="1" dirty="0" smtClean="0">
                <a:solidFill>
                  <a:srgbClr val="C00000"/>
                </a:solidFill>
                <a:latin typeface="Times New Roman" pitchFamily="18" charset="0"/>
                <a:cs typeface="Times New Roman" pitchFamily="18" charset="0"/>
              </a:rPr>
              <a:t>Шығармашылық жұмыс.</a:t>
            </a:r>
            <a:r>
              <a:rPr lang="kk-KZ" sz="3600" dirty="0" smtClean="0">
                <a:solidFill>
                  <a:srgbClr val="FF0000"/>
                </a:solidFill>
                <a:latin typeface="Times New Roman" pitchFamily="18" charset="0"/>
                <a:cs typeface="Times New Roman" pitchFamily="18" charset="0"/>
              </a:rPr>
              <a:t/>
            </a:r>
            <a:br>
              <a:rPr lang="kk-KZ" sz="3600" dirty="0" smtClean="0">
                <a:solidFill>
                  <a:srgbClr val="FF0000"/>
                </a:solidFill>
                <a:latin typeface="Times New Roman" pitchFamily="18" charset="0"/>
                <a:cs typeface="Times New Roman" pitchFamily="18" charset="0"/>
              </a:rPr>
            </a:br>
            <a:r>
              <a:rPr lang="ru-RU" sz="2800" dirty="0" smtClean="0">
                <a:solidFill>
                  <a:schemeClr val="tx1"/>
                </a:solidFill>
                <a:latin typeface="Times New Roman" pitchFamily="18" charset="0"/>
                <a:cs typeface="Times New Roman" pitchFamily="18" charset="0"/>
              </a:rPr>
              <a:t/>
            </a:r>
            <a:br>
              <a:rPr lang="ru-RU" sz="2800" dirty="0" smtClean="0">
                <a:solidFill>
                  <a:schemeClr val="tx1"/>
                </a:solidFill>
                <a:latin typeface="Times New Roman" pitchFamily="18" charset="0"/>
                <a:cs typeface="Times New Roman" pitchFamily="18" charset="0"/>
              </a:rPr>
            </a:br>
            <a:r>
              <a:rPr lang="kk-KZ" sz="2800" dirty="0" smtClean="0">
                <a:solidFill>
                  <a:schemeClr val="tx1"/>
                </a:solidFill>
              </a:rPr>
              <a:t/>
            </a:r>
            <a:br>
              <a:rPr lang="kk-KZ" sz="2800" dirty="0" smtClean="0">
                <a:solidFill>
                  <a:schemeClr val="tx1"/>
                </a:solidFill>
              </a:rPr>
            </a:br>
            <a:endParaRPr lang="ru-RU" sz="2800" dirty="0">
              <a:solidFill>
                <a:schemeClr val="tx1"/>
              </a:solidFill>
            </a:endParaRPr>
          </a:p>
        </p:txBody>
      </p:sp>
      <p:sp>
        <p:nvSpPr>
          <p:cNvPr id="5" name="Горизонтальный свиток 4"/>
          <p:cNvSpPr/>
          <p:nvPr/>
        </p:nvSpPr>
        <p:spPr>
          <a:xfrm>
            <a:off x="428596" y="2000240"/>
            <a:ext cx="7715304" cy="1785950"/>
          </a:xfrm>
          <a:prstGeom prst="horizontalScroll">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Ø"/>
            </a:pPr>
            <a:r>
              <a:rPr lang="ru-RU" sz="2400" dirty="0" smtClean="0">
                <a:solidFill>
                  <a:srgbClr val="00B0F0"/>
                </a:solidFill>
                <a:latin typeface="Times New Roman" pitchFamily="18" charset="0"/>
                <a:cs typeface="Times New Roman" pitchFamily="18" charset="0"/>
              </a:rPr>
              <a:t>І – топ: Не </a:t>
            </a:r>
            <a:r>
              <a:rPr lang="ru-RU" sz="2400" dirty="0" err="1" smtClean="0">
                <a:solidFill>
                  <a:srgbClr val="00B0F0"/>
                </a:solidFill>
                <a:latin typeface="Times New Roman" pitchFamily="18" charset="0"/>
                <a:cs typeface="Times New Roman" pitchFamily="18" charset="0"/>
              </a:rPr>
              <a:t>себепті</a:t>
            </a:r>
            <a:r>
              <a:rPr lang="ru-RU" sz="2400" dirty="0" smtClean="0">
                <a:solidFill>
                  <a:srgbClr val="00B0F0"/>
                </a:solidFill>
                <a:latin typeface="Times New Roman" pitchFamily="18" charset="0"/>
                <a:cs typeface="Times New Roman" pitchFamily="18" charset="0"/>
              </a:rPr>
              <a:t> </a:t>
            </a:r>
            <a:r>
              <a:rPr lang="ru-RU" sz="2400" dirty="0" err="1" smtClean="0">
                <a:solidFill>
                  <a:srgbClr val="00B0F0"/>
                </a:solidFill>
                <a:latin typeface="Times New Roman" pitchFamily="18" charset="0"/>
                <a:cs typeface="Times New Roman" pitchFamily="18" charset="0"/>
              </a:rPr>
              <a:t>Қожа Майқанова мұғалімге қарсы</a:t>
            </a:r>
            <a:r>
              <a:rPr lang="ru-RU" sz="2400" dirty="0" smtClean="0">
                <a:solidFill>
                  <a:srgbClr val="00B0F0"/>
                </a:solidFill>
                <a:latin typeface="Times New Roman" pitchFamily="18" charset="0"/>
                <a:cs typeface="Times New Roman" pitchFamily="18" charset="0"/>
              </a:rPr>
              <a:t>?  </a:t>
            </a:r>
            <a:r>
              <a:rPr lang="ru-RU" sz="2400" dirty="0" err="1" smtClean="0">
                <a:solidFill>
                  <a:srgbClr val="00B0F0"/>
                </a:solidFill>
                <a:latin typeface="Times New Roman" pitchFamily="18" charset="0"/>
                <a:cs typeface="Times New Roman" pitchFamily="18" charset="0"/>
              </a:rPr>
              <a:t>Көрініс</a:t>
            </a:r>
            <a:endParaRPr lang="ru-RU" sz="2400" dirty="0">
              <a:solidFill>
                <a:srgbClr val="00B0F0"/>
              </a:solidFill>
              <a:latin typeface="Times New Roman" pitchFamily="18" charset="0"/>
              <a:cs typeface="Times New Roman" pitchFamily="18" charset="0"/>
            </a:endParaRPr>
          </a:p>
        </p:txBody>
      </p:sp>
      <p:sp>
        <p:nvSpPr>
          <p:cNvPr id="6" name="Горизонтальный свиток 5"/>
          <p:cNvSpPr/>
          <p:nvPr/>
        </p:nvSpPr>
        <p:spPr>
          <a:xfrm>
            <a:off x="500034" y="4143380"/>
            <a:ext cx="7715304" cy="1785950"/>
          </a:xfrm>
          <a:prstGeom prst="horizontalScroll">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Ø"/>
            </a:pPr>
            <a:r>
              <a:rPr lang="ru-RU" sz="2400" dirty="0" smtClean="0">
                <a:solidFill>
                  <a:srgbClr val="00B0F0"/>
                </a:solidFill>
                <a:latin typeface="Times New Roman" pitchFamily="18" charset="0"/>
                <a:cs typeface="Times New Roman" pitchFamily="18" charset="0"/>
              </a:rPr>
              <a:t>ІІ – топ: </a:t>
            </a:r>
            <a:r>
              <a:rPr lang="ru-RU" sz="2400" dirty="0" err="1" smtClean="0">
                <a:solidFill>
                  <a:srgbClr val="00B0F0"/>
                </a:solidFill>
                <a:latin typeface="Times New Roman" pitchFamily="18" charset="0"/>
                <a:cs typeface="Times New Roman" pitchFamily="18" charset="0"/>
              </a:rPr>
              <a:t>Оспан</a:t>
            </a:r>
            <a:r>
              <a:rPr lang="ru-RU" sz="2400" dirty="0" smtClean="0">
                <a:solidFill>
                  <a:srgbClr val="00B0F0"/>
                </a:solidFill>
                <a:latin typeface="Times New Roman" pitchFamily="18" charset="0"/>
                <a:cs typeface="Times New Roman" pitchFamily="18" charset="0"/>
              </a:rPr>
              <a:t> </a:t>
            </a:r>
            <a:r>
              <a:rPr lang="ru-RU" sz="2400" dirty="0" err="1" smtClean="0">
                <a:solidFill>
                  <a:srgbClr val="00B0F0"/>
                </a:solidFill>
                <a:latin typeface="Times New Roman" pitchFamily="18" charset="0"/>
                <a:cs typeface="Times New Roman" pitchFamily="18" charset="0"/>
              </a:rPr>
              <a:t>Рахмановичтің бойындағы қандай қасиет Қожаны өзіне тарта</a:t>
            </a:r>
            <a:r>
              <a:rPr lang="ru-RU" sz="2400" dirty="0" smtClean="0">
                <a:solidFill>
                  <a:srgbClr val="00B0F0"/>
                </a:solidFill>
                <a:latin typeface="Times New Roman" pitchFamily="18" charset="0"/>
                <a:cs typeface="Times New Roman" pitchFamily="18" charset="0"/>
              </a:rPr>
              <a:t> </a:t>
            </a:r>
            <a:r>
              <a:rPr lang="ru-RU" sz="2400" dirty="0" err="1" smtClean="0">
                <a:solidFill>
                  <a:srgbClr val="00B0F0"/>
                </a:solidFill>
                <a:latin typeface="Times New Roman" pitchFamily="18" charset="0"/>
                <a:cs typeface="Times New Roman" pitchFamily="18" charset="0"/>
              </a:rPr>
              <a:t>алады</a:t>
            </a:r>
            <a:r>
              <a:rPr lang="ru-RU" sz="2400" dirty="0" smtClean="0">
                <a:solidFill>
                  <a:srgbClr val="00B0F0"/>
                </a:solidFill>
                <a:latin typeface="Times New Roman" pitchFamily="18" charset="0"/>
                <a:cs typeface="Times New Roman" pitchFamily="18" charset="0"/>
              </a:rPr>
              <a:t>?      </a:t>
            </a:r>
            <a:r>
              <a:rPr lang="ru-RU" sz="2400" dirty="0" err="1" smtClean="0">
                <a:solidFill>
                  <a:srgbClr val="00B0F0"/>
                </a:solidFill>
                <a:latin typeface="Times New Roman" pitchFamily="18" charset="0"/>
                <a:cs typeface="Times New Roman" pitchFamily="18" charset="0"/>
              </a:rPr>
              <a:t>Постер</a:t>
            </a:r>
            <a:r>
              <a:rPr lang="ru-RU" sz="2400" dirty="0" smtClean="0">
                <a:solidFill>
                  <a:srgbClr val="00B0F0"/>
                </a:solidFill>
                <a:latin typeface="Times New Roman" pitchFamily="18" charset="0"/>
                <a:cs typeface="Times New Roman" pitchFamily="18" charset="0"/>
              </a:rPr>
              <a:t>                                                         </a:t>
            </a:r>
            <a:endParaRPr lang="ru-RU" sz="2400" dirty="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85720" y="1571612"/>
            <a:ext cx="8643998" cy="4297363"/>
          </a:xfrm>
        </p:spPr>
        <p:txBody>
          <a:bodyPr>
            <a:normAutofit/>
          </a:bodyPr>
          <a:lstStyle/>
          <a:p>
            <a:pPr fontAlgn="base"/>
            <a:r>
              <a:rPr lang="ru-RU" sz="3100" i="1" dirty="0" err="1" smtClean="0">
                <a:solidFill>
                  <a:schemeClr val="accent1"/>
                </a:solidFill>
                <a:latin typeface="inherit"/>
              </a:rPr>
              <a:t>«Балаға сіңірген ата</a:t>
            </a:r>
            <a:r>
              <a:rPr lang="ru-RU" sz="3100" i="1" dirty="0" smtClean="0">
                <a:solidFill>
                  <a:schemeClr val="accent1"/>
                </a:solidFill>
                <a:latin typeface="inherit"/>
              </a:rPr>
              <a:t>- </a:t>
            </a:r>
            <a:r>
              <a:rPr lang="ru-RU" sz="3100" i="1" dirty="0" err="1" smtClean="0">
                <a:solidFill>
                  <a:schemeClr val="accent1"/>
                </a:solidFill>
                <a:latin typeface="inherit"/>
              </a:rPr>
              <a:t>ана</a:t>
            </a:r>
            <a:r>
              <a:rPr lang="ru-RU" sz="3100" i="1" dirty="0" smtClean="0">
                <a:solidFill>
                  <a:schemeClr val="accent1"/>
                </a:solidFill>
                <a:latin typeface="inherit"/>
              </a:rPr>
              <a:t> </a:t>
            </a:r>
            <a:r>
              <a:rPr lang="ru-RU" sz="3100" i="1" dirty="0" err="1" smtClean="0">
                <a:solidFill>
                  <a:schemeClr val="accent1"/>
                </a:solidFill>
                <a:latin typeface="inherit"/>
              </a:rPr>
              <a:t>еңбегін </a:t>
            </a:r>
            <a:r>
              <a:rPr lang="ru-RU" sz="3100" i="1" dirty="0" smtClean="0">
                <a:solidFill>
                  <a:schemeClr val="accent1"/>
                </a:solidFill>
                <a:latin typeface="inherit"/>
              </a:rPr>
              <a:t>бала </a:t>
            </a:r>
            <a:r>
              <a:rPr lang="ru-RU" sz="3100" i="1" dirty="0" err="1" smtClean="0">
                <a:solidFill>
                  <a:schemeClr val="accent1"/>
                </a:solidFill>
                <a:latin typeface="inherit"/>
              </a:rPr>
              <a:t>өмір бойы</a:t>
            </a:r>
            <a:r>
              <a:rPr lang="ru-RU" sz="3100" i="1" dirty="0" smtClean="0">
                <a:solidFill>
                  <a:schemeClr val="accent1"/>
                </a:solidFill>
                <a:latin typeface="inherit"/>
              </a:rPr>
              <a:t> </a:t>
            </a:r>
            <a:r>
              <a:rPr lang="ru-RU" sz="3100" i="1" dirty="0" err="1" smtClean="0">
                <a:solidFill>
                  <a:schemeClr val="accent1"/>
                </a:solidFill>
                <a:latin typeface="inherit"/>
              </a:rPr>
              <a:t>ақтап </a:t>
            </a:r>
            <a:r>
              <a:rPr lang="ru-RU" sz="3100" i="1" dirty="0" smtClean="0">
                <a:solidFill>
                  <a:schemeClr val="accent1"/>
                </a:solidFill>
                <a:latin typeface="inherit"/>
              </a:rPr>
              <a:t>бола </a:t>
            </a:r>
            <a:r>
              <a:rPr lang="ru-RU" sz="3100" i="1" dirty="0" err="1" smtClean="0">
                <a:solidFill>
                  <a:schemeClr val="accent1"/>
                </a:solidFill>
                <a:latin typeface="inherit"/>
              </a:rPr>
              <a:t>алмайды</a:t>
            </a:r>
            <a:r>
              <a:rPr lang="ru-RU" sz="3100" i="1" dirty="0" smtClean="0">
                <a:solidFill>
                  <a:schemeClr val="accent1"/>
                </a:solidFill>
                <a:latin typeface="inherit"/>
              </a:rPr>
              <a:t>. </a:t>
            </a:r>
            <a:r>
              <a:rPr lang="ru-RU" sz="3100" i="1" dirty="0" err="1" smtClean="0">
                <a:solidFill>
                  <a:schemeClr val="accent1"/>
                </a:solidFill>
                <a:latin typeface="inherit"/>
              </a:rPr>
              <a:t>Балаға деген</a:t>
            </a:r>
            <a:r>
              <a:rPr lang="ru-RU" sz="3100" i="1" dirty="0" smtClean="0">
                <a:solidFill>
                  <a:schemeClr val="accent1"/>
                </a:solidFill>
                <a:latin typeface="inherit"/>
              </a:rPr>
              <a:t> </a:t>
            </a:r>
            <a:r>
              <a:rPr lang="ru-RU" sz="3100" i="1" dirty="0" err="1" smtClean="0">
                <a:solidFill>
                  <a:schemeClr val="accent1"/>
                </a:solidFill>
                <a:latin typeface="inherit"/>
              </a:rPr>
              <a:t>махаббатқа ешбір</a:t>
            </a:r>
            <a:r>
              <a:rPr lang="ru-RU" sz="3100" i="1" dirty="0" smtClean="0">
                <a:solidFill>
                  <a:schemeClr val="accent1"/>
                </a:solidFill>
                <a:latin typeface="inherit"/>
              </a:rPr>
              <a:t> </a:t>
            </a:r>
            <a:r>
              <a:rPr lang="ru-RU" sz="3100" i="1" dirty="0" err="1" smtClean="0">
                <a:solidFill>
                  <a:schemeClr val="accent1"/>
                </a:solidFill>
                <a:latin typeface="inherit"/>
              </a:rPr>
              <a:t>махаббат</a:t>
            </a:r>
            <a:r>
              <a:rPr lang="ru-RU" sz="3100" i="1" dirty="0" smtClean="0">
                <a:solidFill>
                  <a:schemeClr val="accent1"/>
                </a:solidFill>
                <a:latin typeface="inherit"/>
              </a:rPr>
              <a:t> </a:t>
            </a:r>
            <a:r>
              <a:rPr lang="ru-RU" sz="3100" i="1" dirty="0" err="1" smtClean="0">
                <a:solidFill>
                  <a:schemeClr val="accent1"/>
                </a:solidFill>
                <a:latin typeface="inherit"/>
              </a:rPr>
              <a:t>теңдесе алмайды</a:t>
            </a:r>
            <a:r>
              <a:rPr lang="ru-RU" sz="3100" i="1" dirty="0" smtClean="0">
                <a:solidFill>
                  <a:schemeClr val="accent1"/>
                </a:solidFill>
                <a:latin typeface="inherit"/>
              </a:rPr>
              <a:t>, </a:t>
            </a:r>
            <a:r>
              <a:rPr lang="ru-RU" sz="3100" i="1" dirty="0" err="1" smtClean="0">
                <a:solidFill>
                  <a:schemeClr val="accent1"/>
                </a:solidFill>
                <a:latin typeface="inherit"/>
              </a:rPr>
              <a:t>ол</a:t>
            </a:r>
            <a:r>
              <a:rPr lang="ru-RU" sz="3100" i="1" dirty="0" smtClean="0">
                <a:solidFill>
                  <a:schemeClr val="accent1"/>
                </a:solidFill>
                <a:latin typeface="inherit"/>
              </a:rPr>
              <a:t> </a:t>
            </a:r>
            <a:r>
              <a:rPr lang="ru-RU" sz="3100" i="1" dirty="0" err="1" smtClean="0">
                <a:solidFill>
                  <a:schemeClr val="accent1"/>
                </a:solidFill>
                <a:latin typeface="inherit"/>
              </a:rPr>
              <a:t>өле- өлгенше сусындайтын</a:t>
            </a:r>
            <a:r>
              <a:rPr lang="ru-RU" sz="3100" i="1" dirty="0" smtClean="0">
                <a:solidFill>
                  <a:schemeClr val="accent1"/>
                </a:solidFill>
                <a:latin typeface="inherit"/>
              </a:rPr>
              <a:t> </a:t>
            </a:r>
            <a:r>
              <a:rPr lang="ru-RU" sz="3100" i="1" dirty="0" err="1" smtClean="0">
                <a:solidFill>
                  <a:schemeClr val="accent1"/>
                </a:solidFill>
                <a:latin typeface="inherit"/>
              </a:rPr>
              <a:t>махаббат</a:t>
            </a:r>
            <a:r>
              <a:rPr lang="ru-RU" sz="3100" i="1" smtClean="0">
                <a:solidFill>
                  <a:schemeClr val="accent1"/>
                </a:solidFill>
                <a:latin typeface="inherit"/>
              </a:rPr>
              <a:t>.</a:t>
            </a:r>
            <a:r>
              <a:rPr lang="ru-RU" sz="3100" dirty="0" smtClean="0">
                <a:solidFill>
                  <a:schemeClr val="accent1"/>
                </a:solidFill>
                <a:latin typeface="inherit"/>
              </a:rPr>
              <a:t/>
            </a:r>
            <a:br>
              <a:rPr lang="ru-RU" sz="3100" dirty="0" smtClean="0">
                <a:solidFill>
                  <a:schemeClr val="accent1"/>
                </a:solidFill>
                <a:latin typeface="inherit"/>
              </a:rPr>
            </a:br>
            <a:r>
              <a:rPr lang="ru-RU" sz="3100" i="1" dirty="0" smtClean="0">
                <a:solidFill>
                  <a:schemeClr val="accent1"/>
                </a:solidFill>
                <a:latin typeface="inherit"/>
              </a:rPr>
              <a:t>                                       </a:t>
            </a:r>
            <a:r>
              <a:rPr lang="ru-RU" sz="3100" i="1" dirty="0" err="1" smtClean="0">
                <a:solidFill>
                  <a:schemeClr val="accent1"/>
                </a:solidFill>
                <a:latin typeface="inherit"/>
              </a:rPr>
              <a:t>Ғабиден Мұстафин</a:t>
            </a:r>
            <a:r>
              <a:rPr lang="ru-RU" dirty="0" smtClean="0">
                <a:solidFill>
                  <a:srgbClr val="111111"/>
                </a:solidFill>
                <a:latin typeface="Raleway"/>
              </a:rPr>
              <a:t/>
            </a:r>
            <a:br>
              <a:rPr lang="ru-RU" dirty="0" smtClean="0">
                <a:solidFill>
                  <a:srgbClr val="111111"/>
                </a:solidFill>
                <a:latin typeface="Raleway"/>
              </a:rPr>
            </a:br>
            <a:r>
              <a:rPr lang="kk-KZ" b="1" dirty="0" smtClean="0">
                <a:solidFill>
                  <a:schemeClr val="tx2"/>
                </a:solidFill>
                <a:latin typeface="Times New Roman" panose="02020603050405020304" pitchFamily="18" charset="0"/>
                <a:cs typeface="Times New Roman" panose="02020603050405020304" pitchFamily="18" charset="0"/>
              </a:rPr>
              <a:t/>
            </a:r>
            <a:br>
              <a:rPr lang="kk-KZ" b="1" dirty="0" smtClean="0">
                <a:solidFill>
                  <a:schemeClr val="tx2"/>
                </a:solidFill>
                <a:latin typeface="Times New Roman" panose="02020603050405020304" pitchFamily="18" charset="0"/>
                <a:cs typeface="Times New Roman" panose="02020603050405020304" pitchFamily="18" charset="0"/>
              </a:rPr>
            </a:br>
            <a:endParaRPr lang="ru-RU" sz="36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93196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85728"/>
            <a:ext cx="8229600" cy="5572164"/>
          </a:xfrm>
        </p:spPr>
        <p:txBody>
          <a:bodyPr>
            <a:normAutofit/>
          </a:bodyPr>
          <a:lstStyle/>
          <a:p>
            <a:pPr>
              <a:buNone/>
            </a:pPr>
            <a:endParaRPr lang="kk-KZ" sz="3200" b="1" dirty="0" smtClean="0"/>
          </a:p>
          <a:p>
            <a:pPr>
              <a:buNone/>
            </a:pPr>
            <a:endParaRPr lang="kk-KZ" sz="3200" b="1" dirty="0" smtClean="0"/>
          </a:p>
          <a:p>
            <a:pPr>
              <a:buNone/>
            </a:pPr>
            <a:endParaRPr lang="kk-KZ" sz="3200" b="1" dirty="0" smtClean="0"/>
          </a:p>
          <a:p>
            <a:pPr>
              <a:buNone/>
            </a:pPr>
            <a:r>
              <a:rPr lang="kk-KZ" sz="4000" b="1" dirty="0" smtClean="0">
                <a:latin typeface="Times New Roman" pitchFamily="18" charset="0"/>
                <a:cs typeface="Times New Roman" pitchFamily="18" charset="0"/>
              </a:rPr>
              <a:t>Үйге тапсырма</a:t>
            </a:r>
            <a:r>
              <a:rPr lang="ru-RU" sz="4000" b="1" dirty="0" smtClean="0">
                <a:latin typeface="Times New Roman" pitchFamily="18" charset="0"/>
                <a:cs typeface="Times New Roman" pitchFamily="18" charset="0"/>
              </a:rPr>
              <a:t>.</a:t>
            </a:r>
          </a:p>
          <a:p>
            <a:pPr marL="514350" indent="-514350">
              <a:buAutoNum type="arabicPeriod"/>
            </a:pPr>
            <a:r>
              <a:rPr lang="kk-KZ" sz="2800" dirty="0" smtClean="0"/>
              <a:t>Мен қандай мұғаліммін! эссе жазып келу </a:t>
            </a:r>
            <a:br>
              <a:rPr lang="kk-KZ" sz="2800" dirty="0" smtClean="0"/>
            </a:br>
            <a:endParaRPr lang="kk-KZ" sz="2800" dirty="0" smtClean="0"/>
          </a:p>
          <a:p>
            <a:pPr marL="514350" indent="-514350">
              <a:buAutoNum type="arabicPeriod"/>
            </a:pPr>
            <a:r>
              <a:rPr lang="kk-KZ" sz="2800" dirty="0" smtClean="0"/>
              <a:t>2. Өзін – өзі тану пәнін басқа пәндермен интеграциялау жоспарын құрып келу.</a:t>
            </a:r>
            <a:endParaRPr lang="ru-RU" sz="4000" b="1" dirty="0" smtClean="0">
              <a:latin typeface="Times New Roman" pitchFamily="18" charset="0"/>
              <a:cs typeface="Times New Roman" pitchFamily="18" charset="0"/>
            </a:endParaRPr>
          </a:p>
          <a:p>
            <a:pPr>
              <a:buNone/>
            </a:pPr>
            <a:r>
              <a:rPr lang="kk-KZ" sz="4000" dirty="0" smtClean="0">
                <a:solidFill>
                  <a:schemeClr val="accent3">
                    <a:lumMod val="60000"/>
                    <a:lumOff val="40000"/>
                  </a:schemeClr>
                </a:solidFill>
                <a:latin typeface="Times New Roman" pitchFamily="18" charset="0"/>
                <a:cs typeface="Times New Roman" pitchFamily="18" charset="0"/>
              </a:rPr>
              <a:t>.</a:t>
            </a:r>
          </a:p>
          <a:p>
            <a:pPr algn="ctr">
              <a:buNone/>
            </a:pPr>
            <a:endParaRPr lang="ru-RU" sz="3600" dirty="0" smtClean="0"/>
          </a:p>
          <a:p>
            <a:endParaRPr lang="ru-RU" dirty="0"/>
          </a:p>
        </p:txBody>
      </p:sp>
      <p:pic>
        <p:nvPicPr>
          <p:cNvPr id="4" name="Picture 11" descr="001">
            <a:hlinkClick r:id="rId3" action="ppaction://hlinksldjump"/>
          </p:cNvPr>
          <p:cNvPicPr>
            <a:picLocks noChangeAspect="1" noChangeArrowheads="1" noCrop="1"/>
          </p:cNvPicPr>
          <p:nvPr/>
        </p:nvPicPr>
        <p:blipFill>
          <a:blip r:embed="rId4" cstate="print"/>
          <a:srcRect/>
          <a:stretch>
            <a:fillRect/>
          </a:stretch>
        </p:blipFill>
        <p:spPr bwMode="auto">
          <a:xfrm rot="1091994">
            <a:off x="4402896" y="-513585"/>
            <a:ext cx="4560337" cy="3307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0"/>
            <a:ext cx="8229600" cy="6324600"/>
          </a:xfrm>
        </p:spPr>
        <p:txBody>
          <a:bodyPr>
            <a:normAutofit fontScale="32500" lnSpcReduction="20000"/>
          </a:bodyPr>
          <a:lstStyle/>
          <a:p>
            <a:pPr>
              <a:buNone/>
            </a:pPr>
            <a:r>
              <a:rPr lang="kk-KZ" sz="6400" b="1" dirty="0" smtClean="0">
                <a:latin typeface="Times New Roman" pitchFamily="18" charset="0"/>
                <a:cs typeface="Times New Roman" pitchFamily="18" charset="0"/>
              </a:rPr>
              <a:t>    </a:t>
            </a:r>
            <a:endParaRPr lang="ru-RU" sz="6400" b="1" dirty="0" smtClean="0">
              <a:latin typeface="Times New Roman" pitchFamily="18" charset="0"/>
              <a:cs typeface="Times New Roman" pitchFamily="18" charset="0"/>
            </a:endParaRPr>
          </a:p>
          <a:p>
            <a:endParaRPr lang="ru-RU" sz="6400" b="1" dirty="0" smtClean="0">
              <a:latin typeface="Times New Roman" pitchFamily="18" charset="0"/>
              <a:cs typeface="Times New Roman" pitchFamily="18" charset="0"/>
            </a:endParaRPr>
          </a:p>
          <a:p>
            <a:endParaRPr lang="ru-RU" sz="6400" b="1" dirty="0" smtClean="0">
              <a:latin typeface="Times New Roman" pitchFamily="18" charset="0"/>
              <a:cs typeface="Times New Roman" pitchFamily="18" charset="0"/>
            </a:endParaRPr>
          </a:p>
          <a:p>
            <a:r>
              <a:rPr lang="ru-RU" sz="6400" b="1" dirty="0" smtClean="0">
                <a:latin typeface="Times New Roman" pitchFamily="18" charset="0"/>
                <a:cs typeface="Times New Roman" pitchFamily="18" charset="0"/>
              </a:rPr>
              <a:t> </a:t>
            </a:r>
            <a:r>
              <a:rPr lang="kk-KZ" sz="6000" b="1" dirty="0" smtClean="0"/>
              <a:t>«Жазира Жанболат Сен маған сүюді үйреттің»</a:t>
            </a:r>
            <a:endParaRPr lang="ru-RU" sz="6000" dirty="0" smtClean="0"/>
          </a:p>
          <a:p>
            <a:r>
              <a:rPr lang="kk-KZ" sz="6000" b="1" dirty="0" smtClean="0"/>
              <a:t>Сөзі:</a:t>
            </a:r>
            <a:r>
              <a:rPr lang="kk-KZ" sz="6000" dirty="0" smtClean="0"/>
              <a:t> Ақмарал Леубаева </a:t>
            </a:r>
            <a:endParaRPr lang="ru-RU" sz="6000" dirty="0" smtClean="0"/>
          </a:p>
          <a:p>
            <a:r>
              <a:rPr lang="kk-KZ" sz="6000" b="1" dirty="0" smtClean="0"/>
              <a:t>Әні:</a:t>
            </a:r>
            <a:r>
              <a:rPr lang="kk-KZ" sz="6000" dirty="0" smtClean="0"/>
              <a:t> Ербол Байырбеков</a:t>
            </a:r>
            <a:endParaRPr lang="ru-RU" sz="6000" dirty="0" smtClean="0"/>
          </a:p>
          <a:p>
            <a:r>
              <a:rPr lang="kk-KZ" sz="6000" dirty="0" smtClean="0"/>
              <a:t>Сен маған сүйюді үйретің, ұмытып кеткен едім</a:t>
            </a:r>
            <a:br>
              <a:rPr lang="kk-KZ" sz="6000" dirty="0" smtClean="0"/>
            </a:br>
            <a:r>
              <a:rPr lang="kk-KZ" sz="6000" dirty="0" smtClean="0"/>
              <a:t>Басымды июді үйретің, тәкпар өктем едім</a:t>
            </a:r>
            <a:br>
              <a:rPr lang="kk-KZ" sz="6000" dirty="0" smtClean="0"/>
            </a:br>
            <a:r>
              <a:rPr lang="kk-KZ" sz="6000" dirty="0" smtClean="0"/>
              <a:t>Шынайы күлуді үйретің, нөсерлі көктем едім</a:t>
            </a:r>
            <a:br>
              <a:rPr lang="kk-KZ" sz="6000" dirty="0" smtClean="0"/>
            </a:br>
            <a:r>
              <a:rPr lang="kk-KZ" sz="6000" dirty="0" smtClean="0"/>
              <a:t>Өмірді сүруді үйретің, ұстазсыз мектеп едің</a:t>
            </a:r>
            <a:br>
              <a:rPr lang="kk-KZ" sz="6000" dirty="0" smtClean="0"/>
            </a:br>
            <a:r>
              <a:rPr lang="kk-KZ" sz="6000" dirty="0" smtClean="0"/>
              <a:t>Сен маған ұшқанды үйретің, тордағы бұлбұл едім</a:t>
            </a:r>
            <a:br>
              <a:rPr lang="kk-KZ" sz="6000" dirty="0" smtClean="0"/>
            </a:br>
            <a:r>
              <a:rPr lang="kk-KZ" sz="6000" dirty="0" smtClean="0"/>
              <a:t>Сезіммен құшқанды үйретің, күдікшіл құмбыл едім</a:t>
            </a:r>
            <a:br>
              <a:rPr lang="kk-KZ" sz="6000" dirty="0" smtClean="0"/>
            </a:br>
            <a:r>
              <a:rPr lang="kk-KZ" sz="6000" dirty="0" smtClean="0"/>
              <a:t/>
            </a:r>
            <a:br>
              <a:rPr lang="kk-KZ" sz="6000" dirty="0" smtClean="0"/>
            </a:br>
            <a:endParaRPr lang="ru-RU" sz="6000" dirty="0" smtClean="0"/>
          </a:p>
          <a:p>
            <a:r>
              <a:rPr lang="kk-KZ" sz="6000" dirty="0" smtClean="0"/>
              <a:t>Сен маған ұшқанды үйретің, тордағы бұлбұл едім</a:t>
            </a:r>
            <a:br>
              <a:rPr lang="kk-KZ" sz="6000" dirty="0" smtClean="0"/>
            </a:br>
            <a:r>
              <a:rPr lang="kk-KZ" sz="6000" dirty="0" smtClean="0"/>
              <a:t>Сезіммен құшқанды үйретің, күдікшіл құмбыл едім</a:t>
            </a:r>
            <a:br>
              <a:rPr lang="kk-KZ" sz="6000" dirty="0" smtClean="0"/>
            </a:br>
            <a:r>
              <a:rPr lang="kk-KZ" sz="6000" dirty="0" smtClean="0"/>
              <a:t/>
            </a:r>
            <a:br>
              <a:rPr lang="kk-KZ" sz="6000" dirty="0" smtClean="0"/>
            </a:br>
            <a:r>
              <a:rPr lang="kk-KZ" sz="6000" dirty="0" smtClean="0"/>
              <a:t>Кім дос кім дұшпанды үйреттің, уайымшыл бір мұң едім</a:t>
            </a:r>
            <a:br>
              <a:rPr lang="kk-KZ" sz="6000" dirty="0" smtClean="0"/>
            </a:br>
            <a:r>
              <a:rPr lang="kk-KZ" sz="6000" dirty="0" smtClean="0"/>
              <a:t>Иіскеп қысқанды үйретінң, құшақсыз бір гүл едім</a:t>
            </a:r>
            <a:br>
              <a:rPr lang="kk-KZ" sz="6000" dirty="0" smtClean="0"/>
            </a:br>
            <a:r>
              <a:rPr lang="kk-KZ" sz="6000" dirty="0" smtClean="0"/>
              <a:t>Шынайы күлуді үйретің, нөсерлі көктем едің</a:t>
            </a:r>
            <a:br>
              <a:rPr lang="kk-KZ" sz="6000" dirty="0" smtClean="0"/>
            </a:br>
            <a:r>
              <a:rPr lang="kk-KZ" sz="6000" dirty="0" smtClean="0"/>
              <a:t>Өмірді сүруді үйретің, ұстазсыз мектеп едім</a:t>
            </a:r>
            <a:br>
              <a:rPr lang="kk-KZ" sz="6000" dirty="0" smtClean="0"/>
            </a:br>
            <a:r>
              <a:rPr lang="kk-KZ" sz="6000" dirty="0" smtClean="0"/>
              <a:t>Сен маған ұшқанды үйретің, тордағы бұлбұл едім</a:t>
            </a:r>
            <a:br>
              <a:rPr lang="kk-KZ" sz="6000" dirty="0" smtClean="0"/>
            </a:br>
            <a:r>
              <a:rPr lang="kk-KZ" sz="6000" dirty="0" smtClean="0"/>
              <a:t>Сезіммен құшқанды үйретің, күдікшіл құмбыл едім</a:t>
            </a:r>
            <a:endParaRPr lang="ru-RU" sz="5600" dirty="0" smtClean="0">
              <a:latin typeface="Times New Roman" pitchFamily="18" charset="0"/>
              <a:cs typeface="Times New Roman" pitchFamily="18" charset="0"/>
            </a:endParaRPr>
          </a:p>
          <a:p>
            <a:endParaRPr lang="ru-RU" sz="5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amp;Pcy;&amp;ocy;&amp;khcy;&amp;ocy;&amp;zhcy;&amp;iecy;&amp;iecy; &amp;icy;&amp;zcy;&amp;ocy;&amp;bcy;&amp;rcy;&amp;acy;&amp;zhcy;&amp;iecy;&amp;ncy;&amp;icy;&amp;iecy;"/>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 name="Picture 2" descr="C:\Users\Жупар\Downloads\солнце.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42976" y="3071810"/>
            <a:ext cx="7715304" cy="338437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857232"/>
            <a:ext cx="8229600" cy="1214446"/>
          </a:xfrm>
        </p:spPr>
        <p:txBody>
          <a:bodyPr>
            <a:noAutofit/>
          </a:bodyPr>
          <a:lstStyle/>
          <a:p>
            <a:pPr algn="ctr"/>
            <a:r>
              <a:rPr lang="ru-RU" sz="3600" dirty="0" err="1" smtClean="0">
                <a:solidFill>
                  <a:srgbClr val="002060"/>
                </a:solidFill>
                <a:latin typeface="Times New Roman" pitchFamily="18" charset="0"/>
                <a:cs typeface="Times New Roman" pitchFamily="18" charset="0"/>
              </a:rPr>
              <a:t>Тақырыбы</a:t>
            </a:r>
            <a:r>
              <a:rPr lang="kk-KZ" sz="3600" dirty="0" smtClean="0">
                <a:solidFill>
                  <a:srgbClr val="002060"/>
                </a:solidFill>
                <a:latin typeface="Times New Roman" pitchFamily="18" charset="0"/>
                <a:cs typeface="Times New Roman" pitchFamily="18" charset="0"/>
              </a:rPr>
              <a:t>:</a:t>
            </a:r>
            <a:br>
              <a:rPr lang="kk-KZ" sz="3600" dirty="0" smtClean="0">
                <a:solidFill>
                  <a:srgbClr val="002060"/>
                </a:solidFill>
                <a:latin typeface="Times New Roman" pitchFamily="18" charset="0"/>
                <a:cs typeface="Times New Roman" pitchFamily="18" charset="0"/>
              </a:rPr>
            </a:br>
            <a:r>
              <a:rPr lang="kk-KZ" sz="3600" dirty="0" smtClean="0">
                <a:latin typeface="Times New Roman" pitchFamily="18" charset="0"/>
                <a:cs typeface="Times New Roman" pitchFamily="18" charset="0"/>
              </a:rPr>
              <a:t>"Жалпыадамзаттық құндылықтар </a:t>
            </a:r>
            <a:r>
              <a:rPr lang="kk-KZ" sz="3600" dirty="0" smtClean="0">
                <a:latin typeface="Times New Roman" pitchFamily="18" charset="0"/>
                <a:cs typeface="Times New Roman" pitchFamily="18" charset="0"/>
              </a:rPr>
              <a:t>-</a:t>
            </a:r>
            <a:r>
              <a:rPr lang="ru-RU" sz="3600" dirty="0" smtClean="0"/>
              <a:t/>
            </a:r>
            <a:br>
              <a:rPr lang="ru-RU" sz="3600" dirty="0" smtClean="0"/>
            </a:br>
            <a:r>
              <a:rPr lang="kk-KZ" sz="3600" dirty="0" smtClean="0">
                <a:solidFill>
                  <a:srgbClr val="002060"/>
                </a:solidFill>
                <a:latin typeface="Times New Roman" pitchFamily="18" charset="0"/>
                <a:cs typeface="Times New Roman" pitchFamily="18" charset="0"/>
              </a:rPr>
              <a:t/>
            </a:r>
            <a:br>
              <a:rPr lang="kk-KZ" sz="3600" dirty="0" smtClean="0">
                <a:solidFill>
                  <a:srgbClr val="002060"/>
                </a:solidFill>
                <a:latin typeface="Times New Roman" pitchFamily="18" charset="0"/>
                <a:cs typeface="Times New Roman" pitchFamily="18" charset="0"/>
              </a:rPr>
            </a:br>
            <a:r>
              <a:rPr lang="kk-KZ" sz="3600" dirty="0" smtClean="0">
                <a:latin typeface="Times New Roman" pitchFamily="18" charset="0"/>
                <a:cs typeface="Times New Roman" pitchFamily="18" charset="0"/>
              </a:rPr>
              <a:t>мектептің  тұтастай педагогикалық</a:t>
            </a: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kk-KZ" sz="3600" dirty="0" smtClean="0">
                <a:latin typeface="Times New Roman" pitchFamily="18" charset="0"/>
                <a:cs typeface="Times New Roman" pitchFamily="18" charset="0"/>
              </a:rPr>
              <a:t>үдірістерінің негізі" </a:t>
            </a:r>
            <a:endParaRPr lang="ru-RU" sz="3600"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2143116"/>
            <a:ext cx="8229600" cy="4181484"/>
          </a:xfrm>
        </p:spPr>
        <p:txBody>
          <a:bodyPr>
            <a:normAutofit/>
          </a:bodyPr>
          <a:lstStyle/>
          <a:p>
            <a:pPr>
              <a:buNone/>
            </a:pPr>
            <a:r>
              <a:rPr lang="kk-KZ" b="1"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lgn="ctr">
              <a:buNone/>
            </a:pPr>
            <a:r>
              <a:rPr lang="kk-KZ" sz="3200" i="1" dirty="0" smtClean="0">
                <a:solidFill>
                  <a:srgbClr val="C00000"/>
                </a:solidFill>
                <a:latin typeface="Times New Roman" pitchFamily="18" charset="0"/>
                <a:cs typeface="Times New Roman" pitchFamily="18" charset="0"/>
              </a:rPr>
              <a:t>Анар орта мектебі</a:t>
            </a:r>
          </a:p>
          <a:p>
            <a:pPr algn="ctr">
              <a:buNone/>
            </a:pPr>
            <a:r>
              <a:rPr lang="kk-KZ" sz="3200" i="1" dirty="0" smtClean="0">
                <a:solidFill>
                  <a:srgbClr val="C00000"/>
                </a:solidFill>
                <a:latin typeface="Times New Roman" pitchFamily="18" charset="0"/>
                <a:cs typeface="Times New Roman" pitchFamily="18" charset="0"/>
              </a:rPr>
              <a:t>бастауыш сынып мұғалімі:</a:t>
            </a:r>
          </a:p>
          <a:p>
            <a:pPr algn="ctr">
              <a:buNone/>
            </a:pPr>
            <a:r>
              <a:rPr lang="kk-KZ" sz="3200" i="1" dirty="0" smtClean="0">
                <a:solidFill>
                  <a:srgbClr val="C00000"/>
                </a:solidFill>
                <a:latin typeface="Times New Roman" pitchFamily="18" charset="0"/>
                <a:cs typeface="Times New Roman" pitchFamily="18" charset="0"/>
              </a:rPr>
              <a:t> Хабас.А</a:t>
            </a:r>
          </a:p>
          <a:p>
            <a:endParaRPr lang="ru-RU" sz="3200" i="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895996"/>
          </a:xfrm>
        </p:spPr>
        <p:txBody>
          <a:bodyPr/>
          <a:lstStyle/>
          <a:p>
            <a:pPr algn="ctr">
              <a:buNone/>
            </a:pPr>
            <a:r>
              <a:rPr lang="kk-KZ" sz="4000" b="1" i="1" dirty="0" smtClean="0">
                <a:latin typeface="Times New Roman" pitchFamily="18" charset="0"/>
                <a:cs typeface="Times New Roman" pitchFamily="18" charset="0"/>
              </a:rPr>
              <a:t>Жоспары:</a:t>
            </a:r>
            <a:endParaRPr lang="ru-RU" sz="4000" i="1" dirty="0" smtClean="0">
              <a:latin typeface="Times New Roman" pitchFamily="18" charset="0"/>
              <a:cs typeface="Times New Roman" pitchFamily="18" charset="0"/>
            </a:endParaRPr>
          </a:p>
          <a:p>
            <a:pPr>
              <a:buNone/>
            </a:pPr>
            <a:r>
              <a:rPr lang="kk-KZ" b="1" dirty="0" smtClean="0">
                <a:solidFill>
                  <a:schemeClr val="tx2">
                    <a:lumMod val="75000"/>
                  </a:schemeClr>
                </a:solidFill>
                <a:latin typeface="Times New Roman" pitchFamily="18" charset="0"/>
                <a:cs typeface="Times New Roman" pitchFamily="18" charset="0"/>
              </a:rPr>
              <a:t>1. </a:t>
            </a:r>
            <a:r>
              <a:rPr lang="kk-KZ" dirty="0" smtClean="0">
                <a:solidFill>
                  <a:schemeClr val="tx2">
                    <a:lumMod val="75000"/>
                  </a:schemeClr>
                </a:solidFill>
                <a:latin typeface="Times New Roman" pitchFamily="18" charset="0"/>
                <a:cs typeface="Times New Roman" pitchFamily="18" charset="0"/>
              </a:rPr>
              <a:t>«Өзін-өзі тану» рухани-адамгершілік білім берудің қазіргі әлемдегі басымдылығы.</a:t>
            </a:r>
            <a:endParaRPr lang="ru-RU" dirty="0" smtClean="0">
              <a:solidFill>
                <a:schemeClr val="tx2">
                  <a:lumMod val="75000"/>
                </a:schemeClr>
              </a:solidFill>
              <a:latin typeface="Times New Roman" pitchFamily="18" charset="0"/>
              <a:cs typeface="Times New Roman" pitchFamily="18" charset="0"/>
            </a:endParaRPr>
          </a:p>
          <a:p>
            <a:pPr>
              <a:buNone/>
            </a:pPr>
            <a:r>
              <a:rPr lang="kk-KZ" b="1" dirty="0" smtClean="0">
                <a:solidFill>
                  <a:schemeClr val="tx2">
                    <a:lumMod val="75000"/>
                  </a:schemeClr>
                </a:solidFill>
                <a:latin typeface="Times New Roman" pitchFamily="18" charset="0"/>
                <a:cs typeface="Times New Roman" pitchFamily="18" charset="0"/>
              </a:rPr>
              <a:t>2</a:t>
            </a:r>
            <a:r>
              <a:rPr lang="kk-KZ" dirty="0" smtClean="0">
                <a:solidFill>
                  <a:schemeClr val="tx2">
                    <a:lumMod val="75000"/>
                  </a:schemeClr>
                </a:solidFill>
                <a:latin typeface="Times New Roman" pitchFamily="18" charset="0"/>
                <a:cs typeface="Times New Roman" pitchFamily="18" charset="0"/>
              </a:rPr>
              <a:t>.«Өзін-өзі тану» рухани-адамгершілік білім беру бағдарламасының психологиялық-педагогикалық негіздері.</a:t>
            </a:r>
            <a:endParaRPr lang="ru-RU" dirty="0" smtClean="0">
              <a:solidFill>
                <a:schemeClr val="tx2">
                  <a:lumMod val="75000"/>
                </a:schemeClr>
              </a:solidFill>
              <a:latin typeface="Times New Roman" pitchFamily="18" charset="0"/>
              <a:cs typeface="Times New Roman" pitchFamily="18" charset="0"/>
            </a:endParaRPr>
          </a:p>
          <a:p>
            <a:pPr>
              <a:buNone/>
            </a:pPr>
            <a:r>
              <a:rPr lang="kk-KZ" b="1" dirty="0" smtClean="0">
                <a:solidFill>
                  <a:schemeClr val="tx2">
                    <a:lumMod val="75000"/>
                  </a:schemeClr>
                </a:solidFill>
                <a:latin typeface="Times New Roman" pitchFamily="18" charset="0"/>
                <a:cs typeface="Times New Roman" pitchFamily="18" charset="0"/>
              </a:rPr>
              <a:t>3</a:t>
            </a:r>
            <a:r>
              <a:rPr lang="kk-KZ" dirty="0" smtClean="0">
                <a:solidFill>
                  <a:schemeClr val="tx2">
                    <a:lumMod val="75000"/>
                  </a:schemeClr>
                </a:solidFill>
                <a:latin typeface="Times New Roman" pitchFamily="18" charset="0"/>
                <a:cs typeface="Times New Roman" pitchFamily="18" charset="0"/>
              </a:rPr>
              <a:t>.«Өзін-өзі тану» рухани-адамгершілік білім беру бағдарламасының аксиологиялық негіздері.</a:t>
            </a:r>
            <a:endParaRPr lang="ru-RU" dirty="0" smtClean="0">
              <a:solidFill>
                <a:schemeClr val="tx2">
                  <a:lumMod val="75000"/>
                </a:schemeClr>
              </a:solidFill>
              <a:latin typeface="Times New Roman" pitchFamily="18" charset="0"/>
              <a:cs typeface="Times New Roman" pitchFamily="18" charset="0"/>
            </a:endParaRPr>
          </a:p>
          <a:p>
            <a:pPr>
              <a:buNone/>
            </a:pPr>
            <a:r>
              <a:rPr lang="kk-KZ" b="1" dirty="0" smtClean="0">
                <a:solidFill>
                  <a:schemeClr val="tx2">
                    <a:lumMod val="75000"/>
                  </a:schemeClr>
                </a:solidFill>
                <a:latin typeface="Times New Roman" pitchFamily="18" charset="0"/>
                <a:cs typeface="Times New Roman" pitchFamily="18" charset="0"/>
              </a:rPr>
              <a:t>4.</a:t>
            </a:r>
            <a:r>
              <a:rPr lang="kk-KZ" dirty="0" smtClean="0">
                <a:solidFill>
                  <a:schemeClr val="tx2">
                    <a:lumMod val="75000"/>
                  </a:schemeClr>
                </a:solidFill>
                <a:latin typeface="Times New Roman" pitchFamily="18" charset="0"/>
                <a:cs typeface="Times New Roman" pitchFamily="18" charset="0"/>
              </a:rPr>
              <a:t>Балаларды тәрбиелеудегі ата-ананың рөлі (қыздар тәрбиесі ұлдар тәрбиесі).</a:t>
            </a:r>
            <a:endParaRPr lang="ru-RU" dirty="0" smtClean="0">
              <a:solidFill>
                <a:schemeClr val="tx2">
                  <a:lumMod val="75000"/>
                </a:schemeClr>
              </a:solidFill>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dirty="0" smtClean="0"/>
              <a:t>- </a:t>
            </a:r>
            <a:r>
              <a:rPr lang="ru-RU" dirty="0" smtClean="0"/>
              <a:t/>
            </a:r>
            <a:br>
              <a:rPr lang="ru-RU" dirty="0" smtClean="0"/>
            </a:br>
            <a:endParaRPr lang="ru-RU" dirty="0"/>
          </a:p>
        </p:txBody>
      </p:sp>
      <p:sp>
        <p:nvSpPr>
          <p:cNvPr id="3" name="Содержимое 2"/>
          <p:cNvSpPr>
            <a:spLocks noGrp="1"/>
          </p:cNvSpPr>
          <p:nvPr>
            <p:ph idx="1"/>
          </p:nvPr>
        </p:nvSpPr>
        <p:spPr>
          <a:xfrm>
            <a:off x="3243250" y="857232"/>
            <a:ext cx="5900750" cy="4389120"/>
          </a:xfrm>
        </p:spPr>
        <p:txBody>
          <a:bodyPr>
            <a:normAutofit/>
          </a:bodyPr>
          <a:lstStyle/>
          <a:p>
            <a:pPr>
              <a:buNone/>
            </a:pPr>
            <a:r>
              <a:rPr lang="kk-KZ" sz="2800"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a:t>
            </a:r>
            <a:r>
              <a:rPr lang="kk-KZ" sz="2800" dirty="0" smtClean="0">
                <a:latin typeface="Times New Roman" pitchFamily="18" charset="0"/>
                <a:cs typeface="Times New Roman" pitchFamily="18" charset="0"/>
              </a:rPr>
              <a:t>« Өзін-өзі тану»  пәні адамның</a:t>
            </a:r>
            <a:endParaRPr lang="en-US" sz="2800" dirty="0" smtClean="0">
              <a:latin typeface="Times New Roman" pitchFamily="18" charset="0"/>
              <a:cs typeface="Times New Roman" pitchFamily="18" charset="0"/>
            </a:endParaRPr>
          </a:p>
          <a:p>
            <a:pPr>
              <a:buNone/>
            </a:pPr>
            <a:r>
              <a:rPr lang="kk-KZ" sz="2800" dirty="0" smtClean="0">
                <a:latin typeface="Times New Roman" pitchFamily="18" charset="0"/>
                <a:cs typeface="Times New Roman" pitchFamily="18" charset="0"/>
              </a:rPr>
              <a:t> өзін-өзі тануына, өзінің ең жақсы қасиеттерін анықтауға, өз</a:t>
            </a:r>
            <a:endParaRPr lang="en-US" sz="2800" dirty="0" smtClean="0">
              <a:latin typeface="Times New Roman" pitchFamily="18" charset="0"/>
              <a:cs typeface="Times New Roman" pitchFamily="18" charset="0"/>
            </a:endParaRPr>
          </a:p>
          <a:p>
            <a:pPr>
              <a:buNone/>
            </a:pPr>
            <a:r>
              <a:rPr lang="kk-KZ" sz="2800" dirty="0" smtClean="0">
                <a:latin typeface="Times New Roman" pitchFamily="18" charset="0"/>
                <a:cs typeface="Times New Roman" pitchFamily="18" charset="0"/>
              </a:rPr>
              <a:t> ар-ұжданын сақтап, әрқашанда  адам деген атқа лайық болуына ықпал етеді»</a:t>
            </a:r>
          </a:p>
          <a:p>
            <a:pPr algn="r">
              <a:buNone/>
            </a:pPr>
            <a:r>
              <a:rPr lang="kk-KZ" sz="2800" dirty="0" smtClean="0">
                <a:latin typeface="Times New Roman" pitchFamily="18" charset="0"/>
                <a:cs typeface="Times New Roman" pitchFamily="18" charset="0"/>
              </a:rPr>
              <a:t> </a:t>
            </a:r>
            <a:r>
              <a:rPr lang="kk-KZ" sz="2800" b="1" i="1" dirty="0" smtClean="0">
                <a:latin typeface="Times New Roman" pitchFamily="18" charset="0"/>
                <a:cs typeface="Times New Roman" pitchFamily="18" charset="0"/>
              </a:rPr>
              <a:t>Сара Алпысқызы Назарбаева: </a:t>
            </a:r>
            <a:endParaRPr lang="ru-RU" sz="2800" b="1" i="1" dirty="0">
              <a:latin typeface="Times New Roman" pitchFamily="18" charset="0"/>
              <a:cs typeface="Times New Roman" pitchFamily="18" charset="0"/>
            </a:endParaRPr>
          </a:p>
        </p:txBody>
      </p:sp>
      <p:pic>
        <p:nvPicPr>
          <p:cNvPr id="4" name="Picture 4" descr="http://today.kz/static/uploads/media/pages/2014/12/7_342_.jpg"/>
          <p:cNvPicPr>
            <a:picLocks noChangeAspect="1" noChangeArrowheads="1"/>
          </p:cNvPicPr>
          <p:nvPr/>
        </p:nvPicPr>
        <p:blipFill>
          <a:blip r:embed="rId3" cstate="print"/>
          <a:srcRect/>
          <a:stretch>
            <a:fillRect/>
          </a:stretch>
        </p:blipFill>
        <p:spPr bwMode="auto">
          <a:xfrm flipH="1">
            <a:off x="428596" y="714356"/>
            <a:ext cx="2664296" cy="34563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1800" fill="hold">
                                          <p:stCondLst>
                                            <p:cond delay="0"/>
                                          </p:stCondLst>
                                        </p:cTn>
                                        <p:tgtEl>
                                          <p:spTgt spid="4"/>
                                        </p:tgtEl>
                                        <p:attrNameLst>
                                          <p:attrName>ppt_x</p:attrName>
                                        </p:attrNameLst>
                                      </p:cBhvr>
                                    </p:anim>
                                    <p:anim from="0" to="-1.0" calcmode="lin" valueType="num">
                                      <p:cBhvr>
                                        <p:cTn id="8" dur="600" decel="50000" autoRev="1" fill="hold">
                                          <p:stCondLst>
                                            <p:cond delay="1800"/>
                                          </p:stCondLst>
                                        </p:cTn>
                                        <p:tgtEl>
                                          <p:spTgt spid="4"/>
                                        </p:tgtEl>
                                        <p:attrNameLst>
                                          <p:attrName>xshear</p:attrName>
                                        </p:attrNameLst>
                                      </p:cBhvr>
                                    </p:anim>
                                    <p:animScale>
                                      <p:cBhvr>
                                        <p:cTn id="9" dur="600" decel="100000" autoRev="1" fill="hold">
                                          <p:stCondLst>
                                            <p:cond delay="1800"/>
                                          </p:stCondLst>
                                        </p:cTn>
                                        <p:tgtEl>
                                          <p:spTgt spid="4"/>
                                        </p:tgtEl>
                                      </p:cBhvr>
                                      <p:from x="100000" y="100000"/>
                                      <p:to x="80000" y="100000"/>
                                    </p:animScale>
                                    <p:anim by="(#ppt_h/3+#ppt_w*0.1)" calcmode="lin" valueType="num">
                                      <p:cBhvr additive="sum">
                                        <p:cTn id="10" dur="600" decel="100000" autoRev="1" fill="hold">
                                          <p:stCondLst>
                                            <p:cond delay="18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b="4918"/>
          <a:stretch>
            <a:fillRect/>
          </a:stretch>
        </p:blipFill>
        <p:spPr bwMode="auto">
          <a:xfrm>
            <a:off x="285720" y="285728"/>
            <a:ext cx="8501122" cy="63579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Схема 27"/>
          <p:cNvGraphicFramePr/>
          <p:nvPr/>
        </p:nvGraphicFramePr>
        <p:xfrm>
          <a:off x="357158" y="1000108"/>
          <a:ext cx="8334412"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 name="Прямоугольник 29"/>
          <p:cNvSpPr/>
          <p:nvPr/>
        </p:nvSpPr>
        <p:spPr>
          <a:xfrm>
            <a:off x="1142976" y="214290"/>
            <a:ext cx="6858048" cy="769441"/>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4400" b="1" cap="none" spc="0" dirty="0" smtClean="0">
                <a:ln/>
                <a:solidFill>
                  <a:schemeClr val="accent3"/>
                </a:solidFill>
                <a:effectLst/>
                <a:latin typeface="Arial" pitchFamily="34" charset="0"/>
                <a:cs typeface="Arial" pitchFamily="34" charset="0"/>
              </a:rPr>
              <a:t>ДАҒДАРЫС ТҮРЛЕРІ</a:t>
            </a:r>
            <a:endParaRPr lang="ru-RU" sz="4400" b="1" cap="none" spc="0" dirty="0">
              <a:ln/>
              <a:solidFill>
                <a:schemeClr val="accent3"/>
              </a:solidFill>
              <a:effectLst/>
            </a:endParaRPr>
          </a:p>
        </p:txBody>
      </p:sp>
    </p:spTree>
    <p:extLst>
      <p:ext uri="{BB962C8B-B14F-4D97-AF65-F5344CB8AC3E}">
        <p14:creationId xmlns:p14="http://schemas.microsoft.com/office/powerpoint/2010/main" xmlns="" val="3908066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6" name="Picture 2" descr="&amp;Kcy;&amp;acy;&amp;rcy;&amp;tcy;&amp;icy;&amp;ncy;&amp;kcy;&amp;icy; &amp;pcy;&amp;ocy; &amp;zcy;&amp;acy;&amp;pcy;&amp;rcy;&amp;ocy;&amp;scy;&amp;ucy;"/>
          <p:cNvPicPr>
            <a:picLocks noChangeAspect="1" noChangeArrowheads="1"/>
          </p:cNvPicPr>
          <p:nvPr/>
        </p:nvPicPr>
        <p:blipFill>
          <a:blip r:embed="rId3" cstate="print"/>
          <a:srcRect/>
          <a:stretch>
            <a:fillRect/>
          </a:stretch>
        </p:blipFill>
        <p:spPr bwMode="auto">
          <a:xfrm>
            <a:off x="5357818" y="1214422"/>
            <a:ext cx="3214710" cy="2520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Прямоугольник 4"/>
          <p:cNvSpPr/>
          <p:nvPr/>
        </p:nvSpPr>
        <p:spPr>
          <a:xfrm>
            <a:off x="1331640" y="188640"/>
            <a:ext cx="7523214" cy="923330"/>
          </a:xfrm>
          <a:prstGeom prst="rect">
            <a:avLst/>
          </a:prstGeom>
          <a:noFill/>
        </p:spPr>
        <p:txBody>
          <a:bodyPr wrap="none">
            <a:prstTxWarp prst="textDouble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5">
                      <a:satMod val="175000"/>
                      <a:alpha val="40000"/>
                    </a:schemeClr>
                  </a:glow>
                  <a:outerShdw blurRad="50800" dist="39000" dir="5460000" algn="tl">
                    <a:srgbClr val="000000">
                      <a:alpha val="38000"/>
                    </a:srgbClr>
                  </a:outerShdw>
                </a:effectLst>
                <a:latin typeface="+mn-lt"/>
                <a:cs typeface="+mn-cs"/>
              </a:rPr>
              <a:t>Рим </a:t>
            </a:r>
            <a:r>
              <a:rPr lang="ru-RU"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5">
                      <a:satMod val="175000"/>
                      <a:alpha val="40000"/>
                    </a:schemeClr>
                  </a:glow>
                  <a:outerShdw blurRad="50800" dist="39000" dir="5460000" algn="tl">
                    <a:srgbClr val="000000">
                      <a:alpha val="38000"/>
                    </a:srgbClr>
                  </a:outerShdw>
                </a:effectLst>
                <a:latin typeface="+mn-lt"/>
                <a:cs typeface="+mn-cs"/>
              </a:rPr>
              <a:t>клубының жұмысы</a:t>
            </a:r>
            <a:endPar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5">
                    <a:satMod val="175000"/>
                    <a:alpha val="40000"/>
                  </a:schemeClr>
                </a:glow>
                <a:outerShdw blurRad="50800" dist="39000" dir="5460000" algn="tl">
                  <a:srgbClr val="000000">
                    <a:alpha val="38000"/>
                  </a:srgbClr>
                </a:outerShdw>
              </a:effectLst>
              <a:latin typeface="+mn-lt"/>
              <a:cs typeface="+mn-cs"/>
            </a:endParaRPr>
          </a:p>
        </p:txBody>
      </p:sp>
      <p:pic>
        <p:nvPicPr>
          <p:cNvPr id="1028" name="Picture 4" descr="&amp;Kcy;&amp;acy;&amp;rcy;&amp;tcy;&amp;icy;&amp;ncy;&amp;kcy;&amp;icy; &amp;pcy;&amp;ocy; &amp;zcy;&amp;acy;&amp;pcy;&amp;rcy;&amp;ocy;&amp;scy;&amp;ucy; &amp;rcy;&amp;icy;&amp;mcy; &amp;kcy;&amp;lcy;&amp;ucy;&amp;bcy;&amp;ycy;"/>
          <p:cNvPicPr>
            <a:picLocks noChangeAspect="1" noChangeArrowheads="1"/>
          </p:cNvPicPr>
          <p:nvPr/>
        </p:nvPicPr>
        <p:blipFill>
          <a:blip r:embed="rId4" cstate="print"/>
          <a:srcRect/>
          <a:stretch>
            <a:fillRect/>
          </a:stretch>
        </p:blipFill>
        <p:spPr bwMode="auto">
          <a:xfrm>
            <a:off x="5143504" y="4143380"/>
            <a:ext cx="3286147" cy="23762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53" name="AutoShape 6" descr="&amp;Kcy;&amp;acy;&amp;rcy;&amp;tcy;&amp;icy;&amp;ncy;&amp;kcy;&amp;icy; &amp;pcy;&amp;ocy; &amp;zcy;&amp;acy;&amp;pcy;&amp;rcy;&amp;ocy;&amp;scy;&amp;ucy; &amp;rcy;&amp;icy;&amp;mcy;&amp;scy;&amp;kcy;&amp;icy;&amp;jcy; &amp;kcy;&amp;lcy;&amp;ucy;&amp;bcy; &amp;ecy;&amp;kcy;&amp;ocy;&amp;lcy;&amp;ocy;&amp;gcy;&amp;icy;&amp;yacy;"/>
          <p:cNvSpPr>
            <a:spLocks noChangeAspect="1" noChangeArrowheads="1"/>
          </p:cNvSpPr>
          <p:nvPr/>
        </p:nvSpPr>
        <p:spPr bwMode="auto">
          <a:xfrm>
            <a:off x="155575" y="-1790700"/>
            <a:ext cx="3933825" cy="3743325"/>
          </a:xfrm>
          <a:prstGeom prst="rect">
            <a:avLst/>
          </a:prstGeom>
          <a:noFill/>
          <a:ln w="9525">
            <a:noFill/>
            <a:miter lim="800000"/>
            <a:headEnd/>
            <a:tailEnd/>
          </a:ln>
        </p:spPr>
        <p:txBody>
          <a:bodyPr/>
          <a:lstStyle/>
          <a:p>
            <a:endParaRPr lang="ru-RU">
              <a:latin typeface="Calibri" pitchFamily="34" charset="0"/>
            </a:endParaRPr>
          </a:p>
        </p:txBody>
      </p:sp>
      <p:sp>
        <p:nvSpPr>
          <p:cNvPr id="2054" name="AutoShape 8" descr="&amp;Kcy;&amp;acy;&amp;rcy;&amp;tcy;&amp;icy;&amp;ncy;&amp;kcy;&amp;icy; &amp;pcy;&amp;ocy; &amp;zcy;&amp;acy;&amp;pcy;&amp;rcy;&amp;ocy;&amp;scy;&amp;ucy; &amp;rcy;&amp;icy;&amp;mcy;&amp;scy;&amp;kcy;&amp;icy;&amp;jcy; &amp;kcy;&amp;lcy;&amp;ucy;&amp;bcy; &amp;ecy;&amp;kcy;&amp;ocy;&amp;lcy;&amp;ocy;&amp;gcy;&amp;icy;&amp;yacy;"/>
          <p:cNvSpPr>
            <a:spLocks noChangeAspect="1" noChangeArrowheads="1"/>
          </p:cNvSpPr>
          <p:nvPr/>
        </p:nvSpPr>
        <p:spPr bwMode="auto">
          <a:xfrm>
            <a:off x="155575" y="-1790700"/>
            <a:ext cx="3933825" cy="3743325"/>
          </a:xfrm>
          <a:prstGeom prst="rect">
            <a:avLst/>
          </a:prstGeom>
          <a:noFill/>
          <a:ln w="9525">
            <a:noFill/>
            <a:miter lim="800000"/>
            <a:headEnd/>
            <a:tailEnd/>
          </a:ln>
        </p:spPr>
        <p:txBody>
          <a:bodyPr/>
          <a:lstStyle/>
          <a:p>
            <a:endParaRPr lang="ru-RU">
              <a:latin typeface="Calibri" pitchFamily="34" charset="0"/>
            </a:endParaRPr>
          </a:p>
        </p:txBody>
      </p:sp>
      <p:sp>
        <p:nvSpPr>
          <p:cNvPr id="2055" name="AutoShape 10" descr="&amp;Kcy;&amp;acy;&amp;rcy;&amp;tcy;&amp;icy;&amp;ncy;&amp;kcy;&amp;icy; &amp;pcy;&amp;ocy; &amp;zcy;&amp;acy;&amp;pcy;&amp;rcy;&amp;ocy;&amp;scy;&amp;ucy; &amp;rcy;&amp;icy;&amp;mcy;&amp;scy;&amp;kcy;&amp;icy;&amp;jcy; &amp;kcy;&amp;lcy;&amp;ucy;&amp;bcy; &amp;ecy;&amp;kcy;&amp;ocy;&amp;lcy;&amp;ocy;&amp;gcy;&amp;icy;&amp;yacy;"/>
          <p:cNvSpPr>
            <a:spLocks noChangeAspect="1" noChangeArrowheads="1"/>
          </p:cNvSpPr>
          <p:nvPr/>
        </p:nvSpPr>
        <p:spPr bwMode="auto">
          <a:xfrm>
            <a:off x="155575" y="-1790700"/>
            <a:ext cx="3933825" cy="3743325"/>
          </a:xfrm>
          <a:prstGeom prst="rect">
            <a:avLst/>
          </a:prstGeom>
          <a:noFill/>
          <a:ln w="9525">
            <a:noFill/>
            <a:miter lim="800000"/>
            <a:headEnd/>
            <a:tailEnd/>
          </a:ln>
        </p:spPr>
        <p:txBody>
          <a:bodyPr/>
          <a:lstStyle/>
          <a:p>
            <a:endParaRPr lang="ru-RU">
              <a:latin typeface="Calibri" pitchFamily="34" charset="0"/>
            </a:endParaRPr>
          </a:p>
        </p:txBody>
      </p:sp>
      <p:pic>
        <p:nvPicPr>
          <p:cNvPr id="1036" name="Picture 12" descr="&amp;Pcy;&amp;ocy;&amp;khcy;&amp;ocy;&amp;zhcy;&amp;iecy;&amp;iecy; &amp;icy;&amp;zcy;&amp;ocy;&amp;bcy;&amp;rcy;&amp;acy;&amp;zhcy;&amp;iecy;&amp;ncy;&amp;icy;&amp;iecy;"/>
          <p:cNvPicPr>
            <a:picLocks noChangeAspect="1" noChangeArrowheads="1"/>
          </p:cNvPicPr>
          <p:nvPr/>
        </p:nvPicPr>
        <p:blipFill>
          <a:blip r:embed="rId5" cstate="print"/>
          <a:srcRect/>
          <a:stretch>
            <a:fillRect/>
          </a:stretch>
        </p:blipFill>
        <p:spPr bwMode="auto">
          <a:xfrm>
            <a:off x="857224" y="4572008"/>
            <a:ext cx="3733586" cy="2074532"/>
          </a:xfrm>
          <a:prstGeom prst="ellipse">
            <a:avLst/>
          </a:prstGeom>
          <a:ln>
            <a:noFill/>
          </a:ln>
          <a:effectLst>
            <a:softEdge rad="112500"/>
          </a:effectLst>
        </p:spPr>
      </p:pic>
      <p:pic>
        <p:nvPicPr>
          <p:cNvPr id="9" name="Picture 2" descr="&amp;Kcy;&amp;acy;&amp;rcy;&amp;tcy;&amp;icy;&amp;ncy;&amp;kcy;&amp;icy; &amp;pcy;&amp;ocy; &amp;zcy;&amp;acy;&amp;pcy;&amp;rcy;&amp;ocy;&amp;scy;&amp;ucy; &amp;acy;&amp;ucy;&amp;rcy;&amp;iecy;&amp;lcy;&amp;icy;&amp;ocy; &amp;pcy;&amp;iecy;&amp;chcy;&amp;chcy;&amp;iecy;&amp;icy;"/>
          <p:cNvPicPr>
            <a:picLocks noChangeAspect="1" noChangeArrowheads="1"/>
          </p:cNvPicPr>
          <p:nvPr/>
        </p:nvPicPr>
        <p:blipFill>
          <a:blip r:embed="rId6" cstate="print"/>
          <a:srcRect/>
          <a:stretch>
            <a:fillRect/>
          </a:stretch>
        </p:blipFill>
        <p:spPr bwMode="auto">
          <a:xfrm>
            <a:off x="0" y="1142984"/>
            <a:ext cx="3786182" cy="35718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6038872"/>
          </a:xfrm>
        </p:spPr>
        <p:txBody>
          <a:bodyPr>
            <a:normAutofit fontScale="92500" lnSpcReduction="10000"/>
          </a:bodyPr>
          <a:lstStyle/>
          <a:p>
            <a:r>
              <a:rPr lang="ru-RU" sz="2800" b="1" dirty="0" smtClean="0">
                <a:latin typeface="Times New Roman" pitchFamily="18" charset="0"/>
                <a:cs typeface="Times New Roman" pitchFamily="18" charset="0"/>
              </a:rPr>
              <a:t>Рим клубы</a:t>
            </a:r>
            <a:r>
              <a:rPr lang="ru-RU" sz="2800" dirty="0" smtClean="0">
                <a:latin typeface="Times New Roman" pitchFamily="18" charset="0"/>
                <a:cs typeface="Times New Roman" pitchFamily="18" charset="0"/>
              </a:rPr>
              <a:t> — </a:t>
            </a:r>
            <a:r>
              <a:rPr lang="ru-RU" sz="2800" dirty="0" smtClean="0">
                <a:latin typeface="Times New Roman" pitchFamily="18" charset="0"/>
                <a:cs typeface="Times New Roman" pitchFamily="18" charset="0"/>
                <a:hlinkClick r:id="rId3" tooltip="1968"/>
              </a:rPr>
              <a:t>1968</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жылы</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құрылған әлемдік саяси</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қаржылық</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мәдени және ғылыми элитаның өкілдерін біріктіретін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халықаралық </a:t>
            </a:r>
            <a:r>
              <a:rPr lang="ru-RU" sz="2800" dirty="0" err="1" smtClean="0">
                <a:latin typeface="Times New Roman" pitchFamily="18" charset="0"/>
                <a:cs typeface="Times New Roman" pitchFamily="18" charset="0"/>
                <a:hlinkClick r:id="rId4" tooltip="Қоғамдық ұйым (мұндай бет жоқ)"/>
              </a:rPr>
              <a:t>қоғамдық ұйым</a:t>
            </a:r>
            <a:r>
              <a:rPr lang="ru-RU" sz="2800" dirty="0" smtClean="0">
                <a:latin typeface="Times New Roman" pitchFamily="18" charset="0"/>
                <a:cs typeface="Times New Roman" pitchFamily="18" charset="0"/>
              </a:rPr>
              <a:t>.</a:t>
            </a:r>
          </a:p>
          <a:p>
            <a:r>
              <a:rPr lang="ru-RU" sz="2800" dirty="0" err="1" smtClean="0">
                <a:latin typeface="Times New Roman" pitchFamily="18" charset="0"/>
                <a:cs typeface="Times New Roman" pitchFamily="18" charset="0"/>
              </a:rPr>
              <a:t>Ғылыми-техникалық </a:t>
            </a:r>
            <a:r>
              <a:rPr lang="ru-RU" sz="2800" dirty="0" smtClean="0">
                <a:latin typeface="Times New Roman" pitchFamily="18" charset="0"/>
                <a:cs typeface="Times New Roman" pitchFamily="18" charset="0"/>
              </a:rPr>
              <a:t>революция </a:t>
            </a:r>
            <a:r>
              <a:rPr lang="ru-RU" sz="2800" dirty="0" err="1" smtClean="0">
                <a:latin typeface="Times New Roman" pitchFamily="18" charset="0"/>
                <a:cs typeface="Times New Roman" pitchFamily="18" charset="0"/>
              </a:rPr>
              <a:t>дәуіріндегі адамзат</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дамуының ерекшеліктерін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тереңдей түсіну мақсатында италиялық </a:t>
            </a:r>
            <a:r>
              <a:rPr lang="ru-RU" sz="2800" dirty="0" smtClean="0">
                <a:latin typeface="Times New Roman" pitchFamily="18" charset="0"/>
                <a:cs typeface="Times New Roman" pitchFamily="18" charset="0"/>
              </a:rPr>
              <a:t>экономист </a:t>
            </a:r>
            <a:r>
              <a:rPr lang="ru-RU" sz="2800" dirty="0" err="1" smtClean="0">
                <a:latin typeface="Times New Roman" pitchFamily="18" charset="0"/>
                <a:cs typeface="Times New Roman" pitchFamily="18" charset="0"/>
                <a:hlinkClick r:id="rId5" tooltip="Аурелио Печчеи (мұндай бет жоқ)"/>
              </a:rPr>
              <a:t>А.Печчеи</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ұйымдастырды</a:t>
            </a:r>
            <a:r>
              <a:rPr lang="ru-RU" sz="2800" dirty="0" smtClean="0">
                <a:latin typeface="Times New Roman" pitchFamily="18" charset="0"/>
                <a:cs typeface="Times New Roman" pitchFamily="18" charset="0"/>
              </a:rPr>
              <a:t>.</a:t>
            </a:r>
          </a:p>
          <a:p>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Оған әлемдегі </a:t>
            </a:r>
            <a:r>
              <a:rPr lang="ru-RU" sz="2800" dirty="0" smtClean="0">
                <a:latin typeface="Times New Roman" pitchFamily="18" charset="0"/>
                <a:cs typeface="Times New Roman" pitchFamily="18" charset="0"/>
              </a:rPr>
              <a:t>30-дан </a:t>
            </a:r>
            <a:r>
              <a:rPr lang="ru-RU" sz="2800" dirty="0" err="1" smtClean="0">
                <a:latin typeface="Times New Roman" pitchFamily="18" charset="0"/>
                <a:cs typeface="Times New Roman" pitchFamily="18" charset="0"/>
              </a:rPr>
              <a:t>астам</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дамыған елдердің </a:t>
            </a:r>
            <a:r>
              <a:rPr lang="ru-RU" sz="2800" dirty="0" smtClean="0">
                <a:latin typeface="Times New Roman" pitchFamily="18" charset="0"/>
                <a:cs typeface="Times New Roman" pitchFamily="18" charset="0"/>
              </a:rPr>
              <a:t>100-ге </a:t>
            </a:r>
            <a:r>
              <a:rPr lang="ru-RU" sz="2800" dirty="0" err="1" smtClean="0">
                <a:latin typeface="Times New Roman" pitchFamily="18" charset="0"/>
                <a:cs typeface="Times New Roman" pitchFamily="18" charset="0"/>
              </a:rPr>
              <a:t>тарта</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белгілі</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ғалымдары</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қоғам қайраткерлері</a:t>
            </a:r>
            <a:r>
              <a:rPr lang="ru-RU" sz="2800" dirty="0" smtClean="0">
                <a:latin typeface="Times New Roman" pitchFamily="18" charset="0"/>
                <a:cs typeface="Times New Roman" pitchFamily="18" charset="0"/>
              </a:rPr>
              <a:t>, бизнес </a:t>
            </a:r>
            <a:r>
              <a:rPr lang="ru-RU" sz="2800" dirty="0" err="1" smtClean="0">
                <a:latin typeface="Times New Roman" pitchFamily="18" charset="0"/>
                <a:cs typeface="Times New Roman" pitchFamily="18" charset="0"/>
              </a:rPr>
              <a:t>өкілдері енген</a:t>
            </a:r>
            <a:r>
              <a:rPr lang="ru-RU" sz="2800" dirty="0" smtClean="0">
                <a:latin typeface="Times New Roman" pitchFamily="18" charset="0"/>
                <a:cs typeface="Times New Roman" pitchFamily="18" charset="0"/>
              </a:rPr>
              <a:t>. Рим </a:t>
            </a:r>
            <a:r>
              <a:rPr lang="ru-RU" sz="2800" dirty="0" err="1" smtClean="0">
                <a:latin typeface="Times New Roman" pitchFamily="18" charset="0"/>
                <a:cs typeface="Times New Roman" pitchFamily="18" charset="0"/>
              </a:rPr>
              <a:t>клубының көзқарастарынан табиғат </a:t>
            </a:r>
            <a:r>
              <a:rPr lang="ru-RU" sz="2800" dirty="0" smtClean="0">
                <a:latin typeface="Times New Roman" pitchFamily="18" charset="0"/>
                <a:cs typeface="Times New Roman" pitchFamily="18" charset="0"/>
              </a:rPr>
              <a:t>пен </a:t>
            </a:r>
            <a:r>
              <a:rPr lang="ru-RU" sz="2800" dirty="0" err="1" smtClean="0">
                <a:latin typeface="Times New Roman" pitchFamily="18" charset="0"/>
                <a:cs typeface="Times New Roman" pitchFamily="18" charset="0"/>
              </a:rPr>
              <a:t>қоғам дамуының күрделі қарым-қатынасын реттеу</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жолдарын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іздеуден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гөрі ғылыми-техникалық және әлеуметтік дамуды</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шектеу</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мөлшерін іздеуге</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бейімділік</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байқалғаны туралы</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мәлімдеме жасады</a:t>
            </a:r>
            <a:r>
              <a:rPr lang="ru-RU" sz="2800" dirty="0" smtClean="0">
                <a:latin typeface="Times New Roman" pitchFamily="18" charset="0"/>
                <a:cs typeface="Times New Roman" pitchFamily="18" charset="0"/>
              </a:rPr>
              <a:t>.</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3314" name="Picture 4" descr="&amp;Pcy;&amp;ocy;&amp;khcy;&amp;ocy;&amp;zhcy;&amp;iecy;&amp;iecy; &amp;icy;&amp;zcy;&amp;ocy;&amp;bcy;&amp;rcy;&amp;acy;&amp;zhcy;&amp;iecy;&amp;ncy;&amp;icy;&amp;iecy;"/>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Скругленный прямоугольник 4"/>
          <p:cNvSpPr/>
          <p:nvPr/>
        </p:nvSpPr>
        <p:spPr>
          <a:xfrm>
            <a:off x="642910" y="4357694"/>
            <a:ext cx="2592388" cy="1992334"/>
          </a:xfrm>
          <a:prstGeom prst="roundRect">
            <a:avLst/>
          </a:prstGeom>
          <a:ln w="28575">
            <a:solidFill>
              <a:srgbClr val="00B0F0"/>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ru-RU" b="1" dirty="0" smtClean="0">
                <a:solidFill>
                  <a:srgbClr val="002060"/>
                </a:solidFill>
                <a:latin typeface="Times New Roman" pitchFamily="18" charset="0"/>
                <a:cs typeface="Times New Roman" pitchFamily="18" charset="0"/>
              </a:rPr>
              <a:t>Василий Александрович Сухомлинский</a:t>
            </a:r>
          </a:p>
          <a:p>
            <a:pPr algn="ctr">
              <a:defRPr/>
            </a:pPr>
            <a:r>
              <a:rPr lang="ru-RU" b="1" dirty="0" smtClean="0">
                <a:solidFill>
                  <a:srgbClr val="002060"/>
                </a:solidFill>
                <a:latin typeface="Times New Roman" pitchFamily="18" charset="0"/>
                <a:cs typeface="Times New Roman" pitchFamily="18" charset="0"/>
              </a:rPr>
              <a:t>(1918- 1970) </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швейцарлық </a:t>
            </a:r>
            <a:r>
              <a:rPr lang="ru-RU" b="1" dirty="0">
                <a:solidFill>
                  <a:srgbClr val="002060"/>
                </a:solidFill>
                <a:latin typeface="Times New Roman" pitchFamily="18" charset="0"/>
                <a:cs typeface="Times New Roman" pitchFamily="18" charset="0"/>
                <a:hlinkClick r:id="rId4" tooltip="Психолог"/>
              </a:rPr>
              <a:t>психолог</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және </a:t>
            </a:r>
            <a:r>
              <a:rPr lang="ru-RU" b="1" dirty="0">
                <a:solidFill>
                  <a:srgbClr val="002060"/>
                </a:solidFill>
                <a:latin typeface="Times New Roman" pitchFamily="18" charset="0"/>
                <a:cs typeface="Times New Roman" pitchFamily="18" charset="0"/>
                <a:hlinkClick r:id="rId5" tooltip="Психиатр (мұндай бет жоқ)"/>
              </a:rPr>
              <a:t>психиатр</a:t>
            </a:r>
            <a:r>
              <a:rPr lang="ru-RU" b="1" dirty="0">
                <a:solidFill>
                  <a:srgbClr val="002060"/>
                </a:solidFill>
                <a:latin typeface="Times New Roman" pitchFamily="18" charset="0"/>
                <a:cs typeface="Times New Roman" pitchFamily="18" charset="0"/>
              </a:rPr>
              <a:t>. </a:t>
            </a:r>
          </a:p>
        </p:txBody>
      </p:sp>
      <p:sp>
        <p:nvSpPr>
          <p:cNvPr id="7" name="Прямоугольник 6"/>
          <p:cNvSpPr/>
          <p:nvPr/>
        </p:nvSpPr>
        <p:spPr>
          <a:xfrm>
            <a:off x="1619653" y="332656"/>
            <a:ext cx="6817636" cy="923330"/>
          </a:xfrm>
          <a:prstGeom prst="rect">
            <a:avLst/>
          </a:prstGeom>
          <a:noFill/>
        </p:spPr>
        <p:txBody>
          <a:bodyPr wrap="none">
            <a:spAutoFit/>
          </a:bodyPr>
          <a:lstStyle/>
          <a:p>
            <a:pPr algn="ctr">
              <a:defRPr/>
            </a:pPr>
            <a:r>
              <a:rPr lang="kk-KZ" sz="5400" b="1" dirty="0" smtClean="0">
                <a:ln w="24500" cmpd="dbl">
                  <a:solidFill>
                    <a:schemeClr val="accent2">
                      <a:shade val="85000"/>
                      <a:satMod val="155000"/>
                    </a:schemeClr>
                  </a:solidFill>
                  <a:prstDash val="solid"/>
                  <a:miter lim="800000"/>
                </a:ln>
                <a:solidFill>
                  <a:srgbClr val="0066FF"/>
                </a:solidFill>
                <a:effectLst>
                  <a:outerShdw blurRad="38100" dist="38100" dir="7020000" algn="tl">
                    <a:srgbClr val="000000">
                      <a:alpha val="35000"/>
                    </a:srgbClr>
                  </a:outerShdw>
                </a:effectLst>
                <a:latin typeface="Arial" charset="0"/>
                <a:cs typeface="Arial" charset="0"/>
              </a:rPr>
              <a:t>В.А. Сухомлинский</a:t>
            </a:r>
            <a:endParaRPr lang="ru-RU" sz="5400" b="1" dirty="0">
              <a:ln w="24500" cmpd="dbl">
                <a:solidFill>
                  <a:schemeClr val="accent2">
                    <a:shade val="85000"/>
                    <a:satMod val="155000"/>
                  </a:schemeClr>
                </a:solidFill>
                <a:prstDash val="solid"/>
                <a:miter lim="800000"/>
              </a:ln>
              <a:solidFill>
                <a:srgbClr val="0066FF"/>
              </a:solidFill>
              <a:effectLst>
                <a:outerShdw blurRad="38100" dist="38100" dir="7020000" algn="tl">
                  <a:srgbClr val="000000">
                    <a:alpha val="35000"/>
                  </a:srgbClr>
                </a:outerShdw>
              </a:effectLst>
              <a:latin typeface="Arial" charset="0"/>
              <a:cs typeface="Arial" charset="0"/>
            </a:endParaRPr>
          </a:p>
        </p:txBody>
      </p:sp>
      <p:pic>
        <p:nvPicPr>
          <p:cNvPr id="13313" name="Picture 1" descr="C:\Users\Birzhan\Desktop\i.jpg"/>
          <p:cNvPicPr>
            <a:picLocks noChangeAspect="1" noChangeArrowheads="1"/>
          </p:cNvPicPr>
          <p:nvPr/>
        </p:nvPicPr>
        <p:blipFill>
          <a:blip r:embed="rId6" cstate="print"/>
          <a:srcRect/>
          <a:stretch>
            <a:fillRect/>
          </a:stretch>
        </p:blipFill>
        <p:spPr bwMode="auto">
          <a:xfrm>
            <a:off x="5929322" y="1214422"/>
            <a:ext cx="2857520" cy="4286280"/>
          </a:xfrm>
          <a:prstGeom prst="rect">
            <a:avLst/>
          </a:prstGeom>
          <a:noFill/>
        </p:spPr>
      </p:pic>
      <p:sp>
        <p:nvSpPr>
          <p:cNvPr id="9" name="Блок-схема: память с посл. доступом 8"/>
          <p:cNvSpPr/>
          <p:nvPr/>
        </p:nvSpPr>
        <p:spPr>
          <a:xfrm>
            <a:off x="500034" y="1214422"/>
            <a:ext cx="5357850" cy="3143272"/>
          </a:xfrm>
          <a:prstGeom prst="flowChartMagneticTap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smtClean="0">
                <a:solidFill>
                  <a:srgbClr val="0070C0"/>
                </a:solidFill>
              </a:rPr>
              <a:t>«Мұғалім жақсы сабаққа өмір бойы дайындалады. Біздің мамандығымыздың рухани және философиялық негізі осында: оқушыларға білім ұшқынын шашу үшін мұғалім өз бойына телегей-теңіз нұр жинауы керек»</a:t>
            </a:r>
            <a:endParaRPr lang="ru-RU" sz="2000" dirty="0">
              <a:solidFill>
                <a:srgbClr val="0070C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2500" autoRev="1" fill="hold">
                                          <p:stCondLst>
                                            <p:cond delay="0"/>
                                          </p:stCondLst>
                                        </p:cTn>
                                        <p:tgtEl>
                                          <p:spTgt spid="5"/>
                                        </p:tgtEl>
                                        <p:attrNameLst>
                                          <p:attrName>ppt_w</p:attrName>
                                        </p:attrNameLst>
                                      </p:cBhvr>
                                    </p:anim>
                                    <p:anim by="(#ppt_w*0.50)" calcmode="lin" valueType="num">
                                      <p:cBhvr>
                                        <p:cTn id="8" dur="2500" decel="50000" autoRev="1" fill="hold">
                                          <p:stCondLst>
                                            <p:cond delay="0"/>
                                          </p:stCondLst>
                                        </p:cTn>
                                        <p:tgtEl>
                                          <p:spTgt spid="5"/>
                                        </p:tgtEl>
                                        <p:attrNameLst>
                                          <p:attrName>ppt_x</p:attrName>
                                        </p:attrNameLst>
                                      </p:cBhvr>
                                    </p:anim>
                                    <p:anim from="(-#ppt_h/2)" to="(#ppt_y)" calcmode="lin" valueType="num">
                                      <p:cBhvr>
                                        <p:cTn id="9" dur="5000" fill="hold">
                                          <p:stCondLst>
                                            <p:cond delay="0"/>
                                          </p:stCondLst>
                                        </p:cTn>
                                        <p:tgtEl>
                                          <p:spTgt spid="5"/>
                                        </p:tgtEl>
                                        <p:attrNameLst>
                                          <p:attrName>ppt_y</p:attrName>
                                        </p:attrNameLst>
                                      </p:cBhvr>
                                    </p:anim>
                                    <p:animRot by="21600000">
                                      <p:cBhvr>
                                        <p:cTn id="10" dur="5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521</TotalTime>
  <Words>673</Words>
  <Application>Microsoft Office PowerPoint</Application>
  <PresentationFormat>Экран (4:3)</PresentationFormat>
  <Paragraphs>81</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Поток</vt:lpstr>
      <vt:lpstr>Слайд 1</vt:lpstr>
      <vt:lpstr>Тақырыбы: "Жалпыадамзаттық құндылықтар -  мектептің  тұтастай педагогикалық үдірістерінің негізі" </vt:lpstr>
      <vt:lpstr>Слайд 3</vt:lpstr>
      <vt:lpstr>-  </vt:lpstr>
      <vt:lpstr>Слайд 5</vt:lpstr>
      <vt:lpstr>Слайд 6</vt:lpstr>
      <vt:lpstr>Слайд 7</vt:lpstr>
      <vt:lpstr>Слайд 8</vt:lpstr>
      <vt:lpstr>Слайд 9</vt:lpstr>
      <vt:lpstr>Слайд 10</vt:lpstr>
      <vt:lpstr>Слайд 11</vt:lpstr>
      <vt:lpstr>Слайд 12</vt:lpstr>
      <vt:lpstr>Құндылықтар терегі</vt:lpstr>
      <vt:lpstr>Видеоролик “Менің атым Қожа”</vt:lpstr>
      <vt:lpstr>        Шығармашылық жұмыс.   </vt:lpstr>
      <vt:lpstr>«Балаға сіңірген ата- ана еңбегін бала өмір бойы ақтап бола алмайды. Балаға деген махаббатқа ешбір махаббат теңдесе алмайды, ол өле- өлгенше сусындайтын махаббат.                                        Ғабиден Мұстафин  </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Тақырыбы«Жалпыадамзаттық құндылықтар-отбасылық тәрбиенің негізі”</dc:title>
  <dc:creator>777</dc:creator>
  <cp:lastModifiedBy>55</cp:lastModifiedBy>
  <cp:revision>50</cp:revision>
  <dcterms:created xsi:type="dcterms:W3CDTF">2017-03-04T16:05:59Z</dcterms:created>
  <dcterms:modified xsi:type="dcterms:W3CDTF">2017-03-30T06:00:12Z</dcterms:modified>
</cp:coreProperties>
</file>